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60" r:id="rId4"/>
    <p:sldId id="258" r:id="rId5"/>
    <p:sldId id="263" r:id="rId6"/>
    <p:sldId id="261" r:id="rId7"/>
    <p:sldId id="265" r:id="rId8"/>
    <p:sldId id="266" r:id="rId9"/>
    <p:sldId id="268" r:id="rId10"/>
    <p:sldId id="267" r:id="rId11"/>
    <p:sldId id="269" r:id="rId12"/>
  </p:sldIdLst>
  <p:sldSz cx="13444538" cy="75628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3" userDrawn="1">
          <p15:clr>
            <a:srgbClr val="A4A3A4"/>
          </p15:clr>
        </p15:guide>
        <p15:guide id="2" pos="42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best Prasertya" initials="AP" lastIdx="1" clrIdx="0">
    <p:extLst>
      <p:ext uri="{19B8F6BF-5375-455C-9EA6-DF929625EA0E}">
        <p15:presenceInfo xmlns:p15="http://schemas.microsoft.com/office/powerpoint/2012/main" userId="8ca55f42ee1c8990" providerId="Windows Live"/>
      </p:ext>
    </p:extLst>
  </p:cmAuthor>
  <p:cmAuthor id="2" name="Asus" initials="A" lastIdx="1" clrIdx="1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94"/>
    <a:srgbClr val="F4931D"/>
    <a:srgbClr val="F06523"/>
    <a:srgbClr val="FED3C6"/>
    <a:srgbClr val="1BA2AA"/>
    <a:srgbClr val="4A3D96"/>
    <a:srgbClr val="555780"/>
    <a:srgbClr val="CC2A8C"/>
    <a:srgbClr val="5CB646"/>
    <a:srgbClr val="972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74"/>
  </p:normalViewPr>
  <p:slideViewPr>
    <p:cSldViewPr snapToGrid="0" snapToObjects="1" showGuides="1">
      <p:cViewPr varScale="1">
        <p:scale>
          <a:sx n="66" d="100"/>
          <a:sy n="66" d="100"/>
        </p:scale>
        <p:origin x="516" y="72"/>
      </p:cViewPr>
      <p:guideLst>
        <p:guide orient="horz" pos="2383"/>
        <p:guide pos="42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9T18:40:30.555" idx="1">
    <p:pos x="8469" y="383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265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43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831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182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675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721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948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600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238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04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367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532B-E30F-0D4C-AE03-D24A018867B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174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14.png"/><Relationship Id="rId18" Type="http://schemas.openxmlformats.org/officeDocument/2006/relationships/image" Target="../media/image4.sv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openxmlformats.org/officeDocument/2006/relationships/image" Target="../media/image113.png"/><Relationship Id="rId17" Type="http://schemas.openxmlformats.org/officeDocument/2006/relationships/image" Target="../media/image3.png"/><Relationship Id="rId2" Type="http://schemas.openxmlformats.org/officeDocument/2006/relationships/image" Target="../media/image20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93.png"/><Relationship Id="rId5" Type="http://schemas.openxmlformats.org/officeDocument/2006/relationships/image" Target="../media/image24.png"/><Relationship Id="rId15" Type="http://schemas.openxmlformats.org/officeDocument/2006/relationships/image" Target="../media/image105.png"/><Relationship Id="rId10" Type="http://schemas.openxmlformats.org/officeDocument/2006/relationships/image" Target="../media/image112.png"/><Relationship Id="rId19" Type="http://schemas.openxmlformats.org/officeDocument/2006/relationships/image" Target="../media/image117.emf"/><Relationship Id="rId4" Type="http://schemas.openxmlformats.org/officeDocument/2006/relationships/image" Target="../media/image30.png"/><Relationship Id="rId9" Type="http://schemas.openxmlformats.org/officeDocument/2006/relationships/image" Target="../media/image111.png"/><Relationship Id="rId1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.sv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jpg"/><Relationship Id="rId18" Type="http://schemas.openxmlformats.org/officeDocument/2006/relationships/image" Target="../media/image42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20.png"/><Relationship Id="rId16" Type="http://schemas.openxmlformats.org/officeDocument/2006/relationships/image" Target="../media/image4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5" Type="http://schemas.openxmlformats.org/officeDocument/2006/relationships/image" Target="../media/image4.svg"/><Relationship Id="rId10" Type="http://schemas.openxmlformats.org/officeDocument/2006/relationships/image" Target="../media/image29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3.png"/><Relationship Id="rId2" Type="http://schemas.openxmlformats.org/officeDocument/2006/relationships/image" Target="../media/image44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19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.png"/><Relationship Id="rId18" Type="http://schemas.openxmlformats.org/officeDocument/2006/relationships/image" Target="../media/image4.svg"/><Relationship Id="rId26" Type="http://schemas.microsoft.com/office/2007/relationships/hdphoto" Target="../media/hdphoto4.wdp"/><Relationship Id="rId3" Type="http://schemas.openxmlformats.org/officeDocument/2006/relationships/image" Target="../media/image23.png"/><Relationship Id="rId21" Type="http://schemas.openxmlformats.org/officeDocument/2006/relationships/image" Target="../media/image63.png"/><Relationship Id="rId7" Type="http://schemas.openxmlformats.org/officeDocument/2006/relationships/image" Target="../media/image21.png"/><Relationship Id="rId12" Type="http://schemas.openxmlformats.org/officeDocument/2006/relationships/image" Target="../media/image57.png"/><Relationship Id="rId17" Type="http://schemas.openxmlformats.org/officeDocument/2006/relationships/image" Target="../media/image3.png"/><Relationship Id="rId25" Type="http://schemas.openxmlformats.org/officeDocument/2006/relationships/image" Target="../media/image66.png"/><Relationship Id="rId2" Type="http://schemas.openxmlformats.org/officeDocument/2006/relationships/image" Target="../media/image20.png"/><Relationship Id="rId16" Type="http://schemas.openxmlformats.org/officeDocument/2006/relationships/image" Target="../media/image61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65.png"/><Relationship Id="rId5" Type="http://schemas.openxmlformats.org/officeDocument/2006/relationships/image" Target="../media/image24.png"/><Relationship Id="rId15" Type="http://schemas.openxmlformats.org/officeDocument/2006/relationships/image" Target="../media/image60.png"/><Relationship Id="rId23" Type="http://schemas.microsoft.com/office/2007/relationships/hdphoto" Target="../media/hdphoto3.wdp"/><Relationship Id="rId10" Type="http://schemas.openxmlformats.org/officeDocument/2006/relationships/image" Target="../media/image56.png"/><Relationship Id="rId19" Type="http://schemas.openxmlformats.org/officeDocument/2006/relationships/image" Target="../media/image62.png"/><Relationship Id="rId4" Type="http://schemas.openxmlformats.org/officeDocument/2006/relationships/image" Target="../media/image3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5.png"/><Relationship Id="rId18" Type="http://schemas.openxmlformats.org/officeDocument/2006/relationships/image" Target="../media/image18.png"/><Relationship Id="rId3" Type="http://schemas.openxmlformats.org/officeDocument/2006/relationships/image" Target="../media/image67.png"/><Relationship Id="rId21" Type="http://schemas.openxmlformats.org/officeDocument/2006/relationships/image" Target="../media/image79.png"/><Relationship Id="rId7" Type="http://schemas.openxmlformats.org/officeDocument/2006/relationships/image" Target="../media/image53.png"/><Relationship Id="rId12" Type="http://schemas.openxmlformats.org/officeDocument/2006/relationships/image" Target="../media/image74.png"/><Relationship Id="rId17" Type="http://schemas.openxmlformats.org/officeDocument/2006/relationships/image" Target="../media/image4.svg"/><Relationship Id="rId2" Type="http://schemas.openxmlformats.org/officeDocument/2006/relationships/image" Target="../media/image44.png"/><Relationship Id="rId16" Type="http://schemas.openxmlformats.org/officeDocument/2006/relationships/image" Target="../media/image3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23" Type="http://schemas.openxmlformats.org/officeDocument/2006/relationships/image" Target="../media/image80.png"/><Relationship Id="rId10" Type="http://schemas.openxmlformats.org/officeDocument/2006/relationships/image" Target="../media/image72.png"/><Relationship Id="rId19" Type="http://schemas.openxmlformats.org/officeDocument/2006/relationships/image" Target="../media/image19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4.svg"/><Relationship Id="rId3" Type="http://schemas.openxmlformats.org/officeDocument/2006/relationships/image" Target="../media/image23.png"/><Relationship Id="rId21" Type="http://schemas.openxmlformats.org/officeDocument/2006/relationships/image" Target="../media/image89.png"/><Relationship Id="rId7" Type="http://schemas.openxmlformats.org/officeDocument/2006/relationships/image" Target="../media/image21.png"/><Relationship Id="rId12" Type="http://schemas.openxmlformats.org/officeDocument/2006/relationships/image" Target="../media/image84.png"/><Relationship Id="rId17" Type="http://schemas.openxmlformats.org/officeDocument/2006/relationships/image" Target="../media/image3.png"/><Relationship Id="rId25" Type="http://schemas.microsoft.com/office/2007/relationships/hdphoto" Target="../media/hdphoto8.wdp"/><Relationship Id="rId2" Type="http://schemas.openxmlformats.org/officeDocument/2006/relationships/image" Target="../media/image20.png"/><Relationship Id="rId16" Type="http://schemas.openxmlformats.org/officeDocument/2006/relationships/image" Target="../media/image87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83.png"/><Relationship Id="rId24" Type="http://schemas.openxmlformats.org/officeDocument/2006/relationships/image" Target="../media/image91.png"/><Relationship Id="rId5" Type="http://schemas.openxmlformats.org/officeDocument/2006/relationships/image" Target="../media/image24.png"/><Relationship Id="rId15" Type="http://schemas.openxmlformats.org/officeDocument/2006/relationships/image" Target="../media/image86.png"/><Relationship Id="rId23" Type="http://schemas.microsoft.com/office/2007/relationships/hdphoto" Target="../media/hdphoto7.wdp"/><Relationship Id="rId10" Type="http://schemas.openxmlformats.org/officeDocument/2006/relationships/image" Target="../media/image82.png"/><Relationship Id="rId19" Type="http://schemas.openxmlformats.org/officeDocument/2006/relationships/image" Target="../media/image88.png"/><Relationship Id="rId4" Type="http://schemas.openxmlformats.org/officeDocument/2006/relationships/image" Target="../media/image30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Relationship Id="rId22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9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openxmlformats.org/officeDocument/2006/relationships/image" Target="../media/image95.png"/><Relationship Id="rId17" Type="http://schemas.openxmlformats.org/officeDocument/2006/relationships/image" Target="../media/image4.svg"/><Relationship Id="rId2" Type="http://schemas.openxmlformats.org/officeDocument/2006/relationships/image" Target="../media/image20.png"/><Relationship Id="rId16" Type="http://schemas.openxmlformats.org/officeDocument/2006/relationships/image" Target="../media/image3.pn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94.png"/><Relationship Id="rId5" Type="http://schemas.openxmlformats.org/officeDocument/2006/relationships/image" Target="../media/image24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19" Type="http://schemas.openxmlformats.org/officeDocument/2006/relationships/image" Target="../media/image99.jpeg"/><Relationship Id="rId4" Type="http://schemas.openxmlformats.org/officeDocument/2006/relationships/image" Target="../media/image30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3.png"/><Relationship Id="rId18" Type="http://schemas.openxmlformats.org/officeDocument/2006/relationships/image" Target="../media/image3.png"/><Relationship Id="rId3" Type="http://schemas.openxmlformats.org/officeDocument/2006/relationships/image" Target="../media/image23.png"/><Relationship Id="rId21" Type="http://schemas.openxmlformats.org/officeDocument/2006/relationships/image" Target="../media/image109.jpeg"/><Relationship Id="rId7" Type="http://schemas.openxmlformats.org/officeDocument/2006/relationships/image" Target="../media/image21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20.png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105.png"/><Relationship Id="rId10" Type="http://schemas.openxmlformats.org/officeDocument/2006/relationships/image" Target="../media/image93.png"/><Relationship Id="rId19" Type="http://schemas.openxmlformats.org/officeDocument/2006/relationships/image" Target="../media/image4.svg"/><Relationship Id="rId4" Type="http://schemas.openxmlformats.org/officeDocument/2006/relationships/image" Target="../media/image30.png"/><Relationship Id="rId9" Type="http://schemas.openxmlformats.org/officeDocument/2006/relationships/image" Target="../media/image101.png"/><Relationship Id="rId14" Type="http://schemas.openxmlformats.org/officeDocument/2006/relationships/image" Target="../media/image104.png"/><Relationship Id="rId22" Type="http://schemas.openxmlformats.org/officeDocument/2006/relationships/image" Target="../media/image1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ในอาคาร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2A1C967-D8E1-47FB-8F09-FEF5A623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11D6A2DB-D13B-4A77-9502-A067ECD0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417" y="1614095"/>
            <a:ext cx="7797240" cy="4362051"/>
          </a:xfrm>
          <a:prstGeom prst="rect">
            <a:avLst/>
          </a:prstGeom>
        </p:spPr>
      </p:pic>
      <p:pic>
        <p:nvPicPr>
          <p:cNvPr id="43" name="กราฟิก 42">
            <a:extLst>
              <a:ext uri="{FF2B5EF4-FFF2-40B4-BE49-F238E27FC236}">
                <a16:creationId xmlns:a16="http://schemas.microsoft.com/office/drawing/2014/main" id="{D8ED918F-BD14-4F2B-B1FD-61A905D56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01481" y="2095692"/>
            <a:ext cx="2713183" cy="4797073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C0FDDB8-4DB5-4EBD-BBC6-7E8E33C5B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80" y="4325356"/>
            <a:ext cx="3811604" cy="320736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BCF355C-A4EB-4DD6-89A2-FA61845E8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21" y="4257969"/>
            <a:ext cx="1322363" cy="190009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DA47ECE5-5109-4C6A-905F-0919AE0D4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265" y="4996299"/>
            <a:ext cx="3330341" cy="137330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469E577-5BD1-4AA6-90A7-B6D01452D8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510" y="6480245"/>
            <a:ext cx="6872438" cy="109618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6D00371-15D2-4C75-86B0-F85E97035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38929" y="4649003"/>
            <a:ext cx="1203341" cy="2863647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0E11EFB-E8AA-4146-895B-60739F319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40599" y="1774321"/>
            <a:ext cx="620195" cy="2084106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3B079070-E7A4-4A72-A319-7836F9A90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8637" y="983749"/>
            <a:ext cx="1038492" cy="1629920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3A9387B3-B5E2-4B7A-B6B7-6B1C086308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5780" y="937257"/>
            <a:ext cx="1868162" cy="450935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343EEB0-71F0-4398-B1A1-51A7CF26E0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0935" y="761414"/>
            <a:ext cx="2360555" cy="731741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3F1044CA-5FE5-490E-8B3A-90C8AA3152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3158" y="841040"/>
            <a:ext cx="724207" cy="69403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A5C82DA-7C36-4922-8ACB-D9861FBCEE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1720" y="5237349"/>
            <a:ext cx="2107932" cy="848688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4CA29C7D-D0ED-4ECC-A201-B87407C09E28}"/>
              </a:ext>
            </a:extLst>
          </p:cNvPr>
          <p:cNvSpPr txBox="1"/>
          <p:nvPr/>
        </p:nvSpPr>
        <p:spPr>
          <a:xfrm>
            <a:off x="5136310" y="3890905"/>
            <a:ext cx="5342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วันจันทร์ที่ 2 สิงหาคม  2564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D673F5-301B-4C7C-9744-50BBBF56C836}"/>
              </a:ext>
            </a:extLst>
          </p:cNvPr>
          <p:cNvSpPr txBox="1"/>
          <p:nvPr/>
        </p:nvSpPr>
        <p:spPr>
          <a:xfrm>
            <a:off x="5736174" y="4393923"/>
            <a:ext cx="5342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เวลา 09.30-11.30 น.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D74B538-95BE-44EA-B9CF-B03CAAAA5973}"/>
              </a:ext>
            </a:extLst>
          </p:cNvPr>
          <p:cNvSpPr txBox="1"/>
          <p:nvPr/>
        </p:nvSpPr>
        <p:spPr>
          <a:xfrm>
            <a:off x="4955735" y="1807953"/>
            <a:ext cx="5342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วิชาภาษาไทย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E9D130F-A323-4168-8CB1-3E43960D867F}"/>
              </a:ext>
            </a:extLst>
          </p:cNvPr>
          <p:cNvSpPr txBox="1"/>
          <p:nvPr/>
        </p:nvSpPr>
        <p:spPr>
          <a:xfrm>
            <a:off x="4037506" y="2690945"/>
            <a:ext cx="5808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FFC000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เรื่อง</a:t>
            </a:r>
            <a:r>
              <a:rPr lang="th-TH" sz="3200" dirty="0"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th-TH" sz="3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“คำต่าง ๆ ในภาษาของเรา"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75A1FD8-D5BF-4AEC-B7CF-950216B9ACB1}"/>
              </a:ext>
            </a:extLst>
          </p:cNvPr>
          <p:cNvSpPr txBox="1"/>
          <p:nvPr/>
        </p:nvSpPr>
        <p:spPr>
          <a:xfrm>
            <a:off x="4264914" y="4802854"/>
            <a:ext cx="5342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โรงเรียนบ้านปางเกี๊ยะ อำเภอแม่แจ่ม จังหวัดเชียงใหม่</a:t>
            </a:r>
            <a:br>
              <a:rPr lang="th-TH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สำนักงานเขตพื้นที่การศึกษาประถมศึกษาเชียงใหม่ เขต 6</a:t>
            </a:r>
            <a:br>
              <a:rPr lang="th-TH" sz="1200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</a:br>
            <a:endParaRPr lang="th-TH" sz="1200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D82A26C-E42B-4D76-B3D3-E0BF9A29794A}"/>
              </a:ext>
            </a:extLst>
          </p:cNvPr>
          <p:cNvSpPr txBox="1"/>
          <p:nvPr/>
        </p:nvSpPr>
        <p:spPr>
          <a:xfrm rot="21129508">
            <a:off x="6630941" y="5303820"/>
            <a:ext cx="1438977" cy="542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923" dirty="0" err="1">
                <a:solidFill>
                  <a:schemeClr val="accent1">
                    <a:lumMod val="75000"/>
                  </a:schemeClr>
                </a:solidFill>
                <a:effectLst>
                  <a:glow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Click</a:t>
            </a:r>
            <a:endParaRPr lang="th-TH" sz="2923" dirty="0">
              <a:solidFill>
                <a:schemeClr val="accent1">
                  <a:lumMod val="75000"/>
                </a:schemeClr>
              </a:solidFill>
              <a:effectLst>
                <a:glow>
                  <a:schemeClr val="bg1"/>
                </a:glo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AED79CF9-A52D-4473-AEF4-89D5FEA5BA87}"/>
              </a:ext>
            </a:extLst>
          </p:cNvPr>
          <p:cNvSpPr txBox="1"/>
          <p:nvPr/>
        </p:nvSpPr>
        <p:spPr>
          <a:xfrm>
            <a:off x="2010771" y="5555280"/>
            <a:ext cx="2107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ครูปอ</a:t>
            </a:r>
          </a:p>
        </p:txBody>
      </p: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378E54A7-5841-48A3-A512-563668582D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3229" y="5423621"/>
            <a:ext cx="631491" cy="561325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80D08941-41B7-42A3-940B-23884BFA20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47207" y="4283242"/>
            <a:ext cx="1787829" cy="1753687"/>
          </a:xfrm>
          <a:prstGeom prst="rect">
            <a:avLst/>
          </a:prstGeom>
        </p:spPr>
      </p:pic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95AEDCF1-EC6C-4101-B5B7-05CCF5EF2C9E}"/>
              </a:ext>
            </a:extLst>
          </p:cNvPr>
          <p:cNvSpPr txBox="1"/>
          <p:nvPr/>
        </p:nvSpPr>
        <p:spPr>
          <a:xfrm>
            <a:off x="8537480" y="1034980"/>
            <a:ext cx="1819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 err="1">
                <a:solidFill>
                  <a:srgbClr val="FF9933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Online</a:t>
            </a:r>
            <a:r>
              <a:rPr lang="th-TH" sz="1200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th-TH" sz="1200" dirty="0" err="1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Classroom</a:t>
            </a:r>
            <a:r>
              <a:rPr lang="th-TH" sz="1200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D3DEC8D-49F1-48B3-B86C-250E350CE3DC}"/>
              </a:ext>
            </a:extLst>
          </p:cNvPr>
          <p:cNvGrpSpPr/>
          <p:nvPr/>
        </p:nvGrpSpPr>
        <p:grpSpPr>
          <a:xfrm>
            <a:off x="2019760" y="3548557"/>
            <a:ext cx="472013" cy="376431"/>
            <a:chOff x="2104131" y="3449422"/>
            <a:chExt cx="418970" cy="239906"/>
          </a:xfrm>
        </p:grpSpPr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5E3ECE34-1C60-4464-AA05-5AAABA54D3C2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9B0CFBE3-1EDD-4F9E-A034-A8C782F8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A8ED128A-65BD-4217-9A29-6030D4858975}"/>
              </a:ext>
            </a:extLst>
          </p:cNvPr>
          <p:cNvGrpSpPr/>
          <p:nvPr/>
        </p:nvGrpSpPr>
        <p:grpSpPr>
          <a:xfrm>
            <a:off x="1676179" y="3110475"/>
            <a:ext cx="1041012" cy="385148"/>
            <a:chOff x="1890552" y="2988036"/>
            <a:chExt cx="1041012" cy="385148"/>
          </a:xfrm>
        </p:grpSpPr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9810B2AE-1FE0-4E3C-BCE1-B70C33C3C1CA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12" name="วงรี 11">
                <a:extLst>
                  <a:ext uri="{FF2B5EF4-FFF2-40B4-BE49-F238E27FC236}">
                    <a16:creationId xmlns:a16="http://schemas.microsoft.com/office/drawing/2014/main" id="{283E3752-365A-46B4-B809-E6CB4B0D14B0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A3CF0319-7452-40CC-928D-CBCFAEDEA05B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รูปภาพ 45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2CEF19ED-5858-4C3F-9A16-884286F6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7" name="รูปภาพ 46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96C44F3B-4602-4903-A2E4-0A9CE19D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210AA843-217F-4DB9-BF8A-136C000E7492}"/>
              </a:ext>
            </a:extLst>
          </p:cNvPr>
          <p:cNvSpPr txBox="1"/>
          <p:nvPr/>
        </p:nvSpPr>
        <p:spPr>
          <a:xfrm>
            <a:off x="6299253" y="3282187"/>
            <a:ext cx="2107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คำนาม</a:t>
            </a:r>
          </a:p>
        </p:txBody>
      </p:sp>
    </p:spTree>
    <p:extLst>
      <p:ext uri="{BB962C8B-B14F-4D97-AF65-F5344CB8AC3E}">
        <p14:creationId xmlns:p14="http://schemas.microsoft.com/office/powerpoint/2010/main" val="39066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41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DD471599-1A65-4E81-B3E8-88C83C64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1E96640-7333-42E4-8E71-75C38FA4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67B7FEE-CA54-48DC-A7D5-0ACDBD9F6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3485747F-507C-4400-852D-93185EA95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5A21B162-6808-4327-BB5E-A0E425632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30" name="รูปภาพ 29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129A610-8C55-43A4-AA25-1AA64097F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160" y="-61923"/>
            <a:ext cx="1447110" cy="114864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57730F1B-5421-459D-8E5D-0D5FC5ACA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8386" y="225923"/>
            <a:ext cx="2819400" cy="115252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D4F91A9-114E-4EA1-8394-F986578C9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987" y="1551659"/>
            <a:ext cx="7472536" cy="556715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DB22F9C-448D-4C9A-845F-0A35272C2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4833" y="4110658"/>
            <a:ext cx="1497840" cy="133877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0962A94-0311-45B0-8055-E3D914A0A2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682" y="5223501"/>
            <a:ext cx="1497839" cy="133877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A5DE4FE-1E77-4DAF-A84A-8C19592322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5334" y="5980325"/>
            <a:ext cx="1629459" cy="14564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3CBBC5C-082C-4738-8654-60D7D43B5A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99099" y="1449707"/>
            <a:ext cx="1054372" cy="352985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D02C7E2-89B7-4345-97B4-C06061616B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8092" y="1108251"/>
            <a:ext cx="1623280" cy="2002045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9932DCD-5F8A-430A-B975-C2E58DA79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2180" y="293583"/>
            <a:ext cx="4342784" cy="1527845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06F600A5-D1A4-4FC1-A6FA-FC6AAF996C38}"/>
              </a:ext>
            </a:extLst>
          </p:cNvPr>
          <p:cNvSpPr txBox="1"/>
          <p:nvPr/>
        </p:nvSpPr>
        <p:spPr>
          <a:xfrm>
            <a:off x="5066798" y="609583"/>
            <a:ext cx="2680633" cy="58477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สรุป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07915F43-3FDE-4254-8023-D44310D4C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52369" y="5346504"/>
            <a:ext cx="1198006" cy="1016686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63A23E0D-5BA6-45F7-808D-DA62D52CEB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00095" y="4174425"/>
            <a:ext cx="1198007" cy="101668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A0B2AFC-1535-4FFD-A7D7-69F8E212C6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8423" y="6117003"/>
            <a:ext cx="1303279" cy="1106026"/>
          </a:xfrm>
          <a:prstGeom prst="rect">
            <a:avLst/>
          </a:prstGeom>
        </p:spPr>
      </p:pic>
      <p:pic>
        <p:nvPicPr>
          <p:cNvPr id="27" name="กราฟิก 26">
            <a:extLst>
              <a:ext uri="{FF2B5EF4-FFF2-40B4-BE49-F238E27FC236}">
                <a16:creationId xmlns:a16="http://schemas.microsoft.com/office/drawing/2014/main" id="{57FEDACD-5CF6-4A4A-9FA9-477E7AD7AB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2818591" y="2785974"/>
            <a:ext cx="2377225" cy="420307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74029B9-C85B-403A-8FB9-010A3362525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685" y="1696961"/>
            <a:ext cx="4658056" cy="56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8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8584781-E8C2-420E-9008-B9466015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FB46BA8-33F0-44CA-9178-B1C270C7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0B80559-EA31-4122-B49D-4F49F0B6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06D948B-BA15-4764-B51E-8CA4C5CBD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16" name="รูปภาพ 15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CC9C707-2622-4664-927C-85BD16074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406" y="132546"/>
            <a:ext cx="1447110" cy="114864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CD2C2D6-0F30-41F0-AD6B-D5300280E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847" y="355662"/>
            <a:ext cx="2819400" cy="1152525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9E4B0A7F-4210-4DE5-A390-7CAEB3C60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825" y="1557969"/>
            <a:ext cx="7833851" cy="480878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9764DCA-3869-4DB9-81C5-A4949C655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A5999BE-CE50-46A1-81D4-0E03C7AEF6F7}"/>
              </a:ext>
            </a:extLst>
          </p:cNvPr>
          <p:cNvSpPr txBox="1"/>
          <p:nvPr/>
        </p:nvSpPr>
        <p:spPr>
          <a:xfrm>
            <a:off x="3748918" y="2238682"/>
            <a:ext cx="6127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อย่าลืมทำใบงาน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On-hand</a:t>
            </a:r>
          </a:p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และทบทวนบทเรียนกันนะคะ</a:t>
            </a:r>
          </a:p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แล้วเจอกันใหม่</a:t>
            </a:r>
          </a:p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ในคาบต่อไปนะคะ</a:t>
            </a:r>
          </a:p>
        </p:txBody>
      </p:sp>
      <p:pic>
        <p:nvPicPr>
          <p:cNvPr id="46" name="กราฟิก 45">
            <a:extLst>
              <a:ext uri="{FF2B5EF4-FFF2-40B4-BE49-F238E27FC236}">
                <a16:creationId xmlns:a16="http://schemas.microsoft.com/office/drawing/2014/main" id="{EABF5551-7F7C-4DB3-84BC-793C84084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8497" y="2414457"/>
            <a:ext cx="2713183" cy="479707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50EEF5D9-B1DB-4B4C-AEF0-73AD8CF573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2437" y="4027035"/>
            <a:ext cx="1322363" cy="1900095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FB625ADC-C0C3-49F9-9AFB-F2C01DFCE6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9131" y="4371231"/>
            <a:ext cx="1787829" cy="175368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2118664-55B6-469F-A5E9-B7DB85A6C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88093" y="2860572"/>
            <a:ext cx="1030992" cy="3512673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095A4ED6-4432-4666-8513-47154FDDB833}"/>
              </a:ext>
            </a:extLst>
          </p:cNvPr>
          <p:cNvSpPr txBox="1"/>
          <p:nvPr/>
        </p:nvSpPr>
        <p:spPr>
          <a:xfrm>
            <a:off x="4106035" y="5197675"/>
            <a:ext cx="4509172" cy="52322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ด้วยรักและห่วงใย ... ครูปอ</a:t>
            </a:r>
          </a:p>
        </p:txBody>
      </p:sp>
    </p:spTree>
    <p:extLst>
      <p:ext uri="{BB962C8B-B14F-4D97-AF65-F5344CB8AC3E}">
        <p14:creationId xmlns:p14="http://schemas.microsoft.com/office/powerpoint/2010/main" val="115575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30E4AE0-B5AE-4AAD-BACA-CF5A352CB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16CE737-A333-480E-9E5C-A67F4B95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932" y="31987"/>
            <a:ext cx="1447110" cy="114864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68EB749-36CE-4E27-AD1D-4790C2B8C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58" y="319833"/>
            <a:ext cx="2819400" cy="1152525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989340CF-EC2A-47F6-B32E-AA71D82D7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0" y="975214"/>
            <a:ext cx="13444537" cy="608556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F57EE99-DB50-4E97-95C3-860FD31E3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2118664-55B6-469F-A5E9-B7DB85A6C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829" y="2047994"/>
            <a:ext cx="1030992" cy="351267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A80010C-2282-4C5A-8DF4-F657496FB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950" y="6456498"/>
            <a:ext cx="10688638" cy="110635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BE63D19-E4AE-426E-89EF-F5D445382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6045F9E-1B18-4CBA-80F6-D650BD00F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216299" y="286238"/>
            <a:ext cx="4277369" cy="1544628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75A9A6CF-4B2F-4D89-B9B1-EDCDF1E80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911" y="23862"/>
            <a:ext cx="2511186" cy="1442995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A5999BE-CE50-46A1-81D4-0E03C7AEF6F7}"/>
              </a:ext>
            </a:extLst>
          </p:cNvPr>
          <p:cNvSpPr txBox="1"/>
          <p:nvPr/>
        </p:nvSpPr>
        <p:spPr>
          <a:xfrm>
            <a:off x="2654169" y="699211"/>
            <a:ext cx="3500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เนื้อหาบทเรียน        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FE881BF0-0050-488B-99E9-9A4D87068BA0}"/>
              </a:ext>
            </a:extLst>
          </p:cNvPr>
          <p:cNvSpPr txBox="1"/>
          <p:nvPr/>
        </p:nvSpPr>
        <p:spPr>
          <a:xfrm>
            <a:off x="10731514" y="945881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ป.5 และป.6 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950E0B99-68FE-4ED7-8435-98220EDB7F05}"/>
              </a:ext>
            </a:extLst>
          </p:cNvPr>
          <p:cNvSpPr txBox="1"/>
          <p:nvPr/>
        </p:nvSpPr>
        <p:spPr>
          <a:xfrm>
            <a:off x="5360405" y="4907109"/>
            <a:ext cx="611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06</a:t>
            </a:r>
          </a:p>
        </p:txBody>
      </p:sp>
      <p:pic>
        <p:nvPicPr>
          <p:cNvPr id="46" name="กราฟิก 45">
            <a:extLst>
              <a:ext uri="{FF2B5EF4-FFF2-40B4-BE49-F238E27FC236}">
                <a16:creationId xmlns:a16="http://schemas.microsoft.com/office/drawing/2014/main" id="{EABF5551-7F7C-4DB3-84BC-793C84084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45589" y="1958501"/>
            <a:ext cx="2713183" cy="4797073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30BDB3D5-A7E3-4534-AC0B-A9EB68D4FF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8282" y="-374642"/>
            <a:ext cx="3003082" cy="531738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D2C6994-23AA-4DCA-8B38-C0AA8DD57D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6643" y="1960747"/>
            <a:ext cx="5734050" cy="531944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F4CFEA25-28EB-46B1-A4D5-E896E88325D0}"/>
              </a:ext>
            </a:extLst>
          </p:cNvPr>
          <p:cNvSpPr txBox="1"/>
          <p:nvPr/>
        </p:nvSpPr>
        <p:spPr>
          <a:xfrm>
            <a:off x="6154314" y="2025808"/>
            <a:ext cx="21229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97248F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คำนาม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EC4DEEFE-667C-4703-9CF9-8FFF33EAAF74}"/>
              </a:ext>
            </a:extLst>
          </p:cNvPr>
          <p:cNvSpPr txBox="1"/>
          <p:nvPr/>
        </p:nvSpPr>
        <p:spPr>
          <a:xfrm>
            <a:off x="4998824" y="2039042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01</a:t>
            </a: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DFE5468-C40D-45F0-919F-DEA05F6216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6643" y="2475523"/>
            <a:ext cx="5734050" cy="51435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33CAD1D-0742-4B10-8C3F-D32DA67BB3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6644" y="2977542"/>
            <a:ext cx="5724525" cy="50482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F7080677-DBC1-493D-89F5-A0EA0DDA053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30196" y="3472742"/>
            <a:ext cx="5734050" cy="50482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0106B53-565D-40B4-B4ED-8CB7614244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0196" y="3969998"/>
            <a:ext cx="5753100" cy="54292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A8E9BEAD-F174-40B9-A475-FA46194520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26643" y="4474823"/>
            <a:ext cx="5772150" cy="542925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E9900679-EED5-49AC-A89D-731030B4E3EF}"/>
              </a:ext>
            </a:extLst>
          </p:cNvPr>
          <p:cNvSpPr txBox="1"/>
          <p:nvPr/>
        </p:nvSpPr>
        <p:spPr>
          <a:xfrm>
            <a:off x="6179370" y="2984166"/>
            <a:ext cx="21801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1BA2AA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คำกริยา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099A05C-CCE3-468C-BEBF-865F2584265C}"/>
              </a:ext>
            </a:extLst>
          </p:cNvPr>
          <p:cNvSpPr txBox="1"/>
          <p:nvPr/>
        </p:nvSpPr>
        <p:spPr>
          <a:xfrm>
            <a:off x="6154314" y="2549011"/>
            <a:ext cx="27287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4A3D96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คำสรรพนาม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A61866A5-0F70-4CA5-9CA6-837CE83C3F1C}"/>
              </a:ext>
            </a:extLst>
          </p:cNvPr>
          <p:cNvSpPr txBox="1"/>
          <p:nvPr/>
        </p:nvSpPr>
        <p:spPr>
          <a:xfrm>
            <a:off x="6179369" y="3535103"/>
            <a:ext cx="21801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5CB646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คำวิเศษณ์</a:t>
            </a: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D636A01-44A5-4F7D-90BC-C95559A66494}"/>
              </a:ext>
            </a:extLst>
          </p:cNvPr>
          <p:cNvSpPr txBox="1"/>
          <p:nvPr/>
        </p:nvSpPr>
        <p:spPr>
          <a:xfrm>
            <a:off x="6183100" y="4056331"/>
            <a:ext cx="3181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F4931D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คำบุพบท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6A00D141-6930-40A8-AC94-5A3CC1D82233}"/>
              </a:ext>
            </a:extLst>
          </p:cNvPr>
          <p:cNvSpPr txBox="1"/>
          <p:nvPr/>
        </p:nvSpPr>
        <p:spPr>
          <a:xfrm>
            <a:off x="6179369" y="4601149"/>
            <a:ext cx="19876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F06523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คำสันธาน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D71E6D0-67C7-4C03-8147-631CCB487C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1881" y="5010514"/>
            <a:ext cx="5734050" cy="531944"/>
          </a:xfrm>
          <a:prstGeom prst="rect">
            <a:avLst/>
          </a:prstGeom>
        </p:spPr>
      </p:pic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3390373C-0E5B-46F3-8261-21554E477E97}"/>
              </a:ext>
            </a:extLst>
          </p:cNvPr>
          <p:cNvSpPr txBox="1"/>
          <p:nvPr/>
        </p:nvSpPr>
        <p:spPr>
          <a:xfrm>
            <a:off x="6180497" y="5123761"/>
            <a:ext cx="21229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dirty="0">
                <a:solidFill>
                  <a:srgbClr val="97248F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คำอุทาน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06A4ABDC-5BB5-4736-8D53-CC32D6CE7494}"/>
              </a:ext>
            </a:extLst>
          </p:cNvPr>
          <p:cNvSpPr txBox="1"/>
          <p:nvPr/>
        </p:nvSpPr>
        <p:spPr>
          <a:xfrm>
            <a:off x="5006782" y="2578188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02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400EF2BD-C786-49C7-8661-7BAB8CB7E880}"/>
              </a:ext>
            </a:extLst>
          </p:cNvPr>
          <p:cNvSpPr txBox="1"/>
          <p:nvPr/>
        </p:nvSpPr>
        <p:spPr>
          <a:xfrm>
            <a:off x="5024821" y="3043482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03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3CE5F92B-8CB3-477F-89C1-51AE959ABB5F}"/>
              </a:ext>
            </a:extLst>
          </p:cNvPr>
          <p:cNvSpPr txBox="1"/>
          <p:nvPr/>
        </p:nvSpPr>
        <p:spPr>
          <a:xfrm>
            <a:off x="4993510" y="3535103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04</a:t>
            </a: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7EBDAC7A-F17C-4EA6-AFC2-DE8621FAD7D2}"/>
              </a:ext>
            </a:extLst>
          </p:cNvPr>
          <p:cNvSpPr txBox="1"/>
          <p:nvPr/>
        </p:nvSpPr>
        <p:spPr>
          <a:xfrm>
            <a:off x="5020351" y="4044862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05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A58DB4D2-7787-4084-B5E5-A70943EA63B6}"/>
              </a:ext>
            </a:extLst>
          </p:cNvPr>
          <p:cNvSpPr txBox="1"/>
          <p:nvPr/>
        </p:nvSpPr>
        <p:spPr>
          <a:xfrm>
            <a:off x="5036075" y="4522917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06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306FBC80-54A0-46DC-AD33-03E0298BB75B}"/>
              </a:ext>
            </a:extLst>
          </p:cNvPr>
          <p:cNvSpPr txBox="1"/>
          <p:nvPr/>
        </p:nvSpPr>
        <p:spPr>
          <a:xfrm>
            <a:off x="5036074" y="5048168"/>
            <a:ext cx="70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07</a:t>
            </a:r>
          </a:p>
        </p:txBody>
      </p: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072E0A5A-1D13-46D2-AA0E-F292989410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2006292" y="2356500"/>
            <a:ext cx="2787167" cy="3612705"/>
          </a:xfrm>
          <a:prstGeom prst="rect">
            <a:avLst/>
          </a:prstGeom>
        </p:spPr>
      </p:pic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470AC84A-BAE8-4059-9DA1-FC6C6902DA1C}"/>
              </a:ext>
            </a:extLst>
          </p:cNvPr>
          <p:cNvSpPr txBox="1"/>
          <p:nvPr/>
        </p:nvSpPr>
        <p:spPr>
          <a:xfrm>
            <a:off x="10781968" y="592281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ระดับชั้น</a:t>
            </a:r>
          </a:p>
        </p:txBody>
      </p:sp>
    </p:spTree>
    <p:extLst>
      <p:ext uri="{BB962C8B-B14F-4D97-AF65-F5344CB8AC3E}">
        <p14:creationId xmlns:p14="http://schemas.microsoft.com/office/powerpoint/2010/main" val="371490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8" grpId="0"/>
      <p:bldP spid="26" grpId="0"/>
      <p:bldP spid="27" grpId="0"/>
      <p:bldP spid="28" grpId="0"/>
      <p:bldP spid="29" grpId="0"/>
      <p:bldP spid="30" grpId="0"/>
      <p:bldP spid="34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6D408913-4B25-4D84-8B7C-CFFF54AAB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43B8189A-8D4F-4924-B488-346FFA25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FCC342EB-9603-4241-98CC-3DDF7FB68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DAF7B919-213F-4AE8-911E-7902A2FC0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4C53FD61-9D1E-4082-ACFC-DB44080F5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27" name="รูปภาพ 26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F960AAF-FF16-49B1-86E6-8F250080A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5105" y="-204832"/>
            <a:ext cx="1447110" cy="114864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6580FFA6-568D-4E71-A483-29E88989E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610" y="-51347"/>
            <a:ext cx="2819400" cy="115252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2118664-55B6-469F-A5E9-B7DB85A6C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8246" y="1895326"/>
            <a:ext cx="1030992" cy="351267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75A9A6CF-4B2F-4D89-B9B1-EDCDF1E80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6262" y="15635"/>
            <a:ext cx="2511186" cy="1442995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94DEF0A-A44E-4315-9D5C-FE3B42E5D73D}"/>
              </a:ext>
            </a:extLst>
          </p:cNvPr>
          <p:cNvSpPr txBox="1"/>
          <p:nvPr/>
        </p:nvSpPr>
        <p:spPr>
          <a:xfrm>
            <a:off x="3948166" y="3336159"/>
            <a:ext cx="6075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EFC9F20A-B9B3-4D37-994E-A0B76E702F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2502" y="1526612"/>
            <a:ext cx="7833851" cy="480878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0FA882E-891C-491A-8D10-DB678FD0C1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450" y="152599"/>
            <a:ext cx="4365720" cy="1535914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CD87AFFE-717B-4E51-BBD3-B51750F8F798}"/>
              </a:ext>
            </a:extLst>
          </p:cNvPr>
          <p:cNvSpPr txBox="1"/>
          <p:nvPr/>
        </p:nvSpPr>
        <p:spPr>
          <a:xfrm>
            <a:off x="11257141" y="576110"/>
            <a:ext cx="1686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F4931D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ห้องเรียน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5DC6A3F-D272-49C0-9670-210C7D70D4AF}"/>
              </a:ext>
            </a:extLst>
          </p:cNvPr>
          <p:cNvSpPr txBox="1"/>
          <p:nvPr/>
        </p:nvSpPr>
        <p:spPr>
          <a:xfrm>
            <a:off x="11257143" y="961897"/>
            <a:ext cx="1686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rgbClr val="F4931D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ครูปอ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7839B33-FF87-40B9-A531-ADCE30FE12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809" b="11456"/>
          <a:stretch/>
        </p:blipFill>
        <p:spPr>
          <a:xfrm>
            <a:off x="3114957" y="2701043"/>
            <a:ext cx="6962212" cy="280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กราฟิก 24">
            <a:extLst>
              <a:ext uri="{FF2B5EF4-FFF2-40B4-BE49-F238E27FC236}">
                <a16:creationId xmlns:a16="http://schemas.microsoft.com/office/drawing/2014/main" id="{06F88F09-4DAB-44E2-AA45-0CBA5C632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40919" y="2115525"/>
            <a:ext cx="2713183" cy="4797073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B09E2BF1-1F97-4511-8985-8123A9248622}"/>
              </a:ext>
            </a:extLst>
          </p:cNvPr>
          <p:cNvSpPr txBox="1"/>
          <p:nvPr/>
        </p:nvSpPr>
        <p:spPr>
          <a:xfrm>
            <a:off x="4411514" y="476725"/>
            <a:ext cx="1352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CC2A8C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คำนาม</a:t>
            </a:r>
          </a:p>
        </p:txBody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D2160373-D175-430B-8DC3-2E0B9DCEDF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0269" y="4646229"/>
            <a:ext cx="2152650" cy="1924050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635973D-DF01-479A-93D5-AC628506E7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0171" y="4801488"/>
            <a:ext cx="1671669" cy="1418660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BC85CE51-0E0A-482B-8064-4B691BA5A0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29710" y="5355861"/>
            <a:ext cx="1865715" cy="1667586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528A63C1-2F14-46BF-85B0-7924B471A6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7138" y="5559191"/>
            <a:ext cx="1448847" cy="1229562"/>
          </a:xfrm>
          <a:prstGeom prst="rect">
            <a:avLst/>
          </a:prstGeom>
        </p:spPr>
      </p:pic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FA7F69AB-9BE9-4303-8ACA-CCC12CAD0F8B}"/>
              </a:ext>
            </a:extLst>
          </p:cNvPr>
          <p:cNvSpPr txBox="1"/>
          <p:nvPr/>
        </p:nvSpPr>
        <p:spPr>
          <a:xfrm>
            <a:off x="3454645" y="1923519"/>
            <a:ext cx="559709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ED3C6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 คำนาม คือ</a:t>
            </a:r>
          </a:p>
          <a:p>
            <a:pPr algn="ctr"/>
            <a:r>
              <a:rPr lang="th-TH" dirty="0">
                <a:latin typeface="Mitr" panose="00000500000000000000" pitchFamily="2" charset="-34"/>
                <a:cs typeface="Mitr" panose="00000500000000000000" pitchFamily="2" charset="-34"/>
              </a:rPr>
              <a:t>            </a:t>
            </a:r>
          </a:p>
        </p:txBody>
      </p:sp>
      <p:pic>
        <p:nvPicPr>
          <p:cNvPr id="1026" name="Picture 2" descr="เครื่องหมายคำถาม, เครื่องหมายคำถาม png | PNGEgg">
            <a:extLst>
              <a:ext uri="{FF2B5EF4-FFF2-40B4-BE49-F238E27FC236}">
                <a16:creationId xmlns:a16="http://schemas.microsoft.com/office/drawing/2014/main" id="{92FBF2AB-C4B7-4D59-A2C2-19CEFA90F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8" r="35679"/>
          <a:stretch/>
        </p:blipFill>
        <p:spPr bwMode="auto">
          <a:xfrm rot="530906">
            <a:off x="7352010" y="1839172"/>
            <a:ext cx="410316" cy="5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เครื่องหมายคำถาม, เครื่องหมายคำถาม png | PNGEgg">
            <a:extLst>
              <a:ext uri="{FF2B5EF4-FFF2-40B4-BE49-F238E27FC236}">
                <a16:creationId xmlns:a16="http://schemas.microsoft.com/office/drawing/2014/main" id="{8F9FA7AC-0C17-4974-8D87-4FF4BDEBF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8" r="35679"/>
          <a:stretch/>
        </p:blipFill>
        <p:spPr bwMode="auto">
          <a:xfrm rot="530906">
            <a:off x="7720983" y="1847486"/>
            <a:ext cx="410316" cy="5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เครื่องหมายคำถาม, เครื่องหมายคำถาม png | PNGEgg">
            <a:extLst>
              <a:ext uri="{FF2B5EF4-FFF2-40B4-BE49-F238E27FC236}">
                <a16:creationId xmlns:a16="http://schemas.microsoft.com/office/drawing/2014/main" id="{8820CB69-D766-47F1-BA92-955CCB92E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98" r="35679"/>
          <a:stretch/>
        </p:blipFill>
        <p:spPr bwMode="auto">
          <a:xfrm rot="530906">
            <a:off x="8098716" y="1847485"/>
            <a:ext cx="410316" cy="55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31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21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FFC67EFF-6960-445B-8E6C-49D820A90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>
            <a:off x="1" y="249"/>
            <a:ext cx="13537904" cy="758862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821CFE33-2026-412A-BEDD-42D9A1829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6" b="91676"/>
          <a:stretch/>
        </p:blipFill>
        <p:spPr>
          <a:xfrm>
            <a:off x="10354" y="101485"/>
            <a:ext cx="1279503" cy="1056506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A92D30A3-1AA9-45B9-AE7E-C50806E7A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 r="45923" b="82312"/>
          <a:stretch/>
        </p:blipFill>
        <p:spPr>
          <a:xfrm>
            <a:off x="4571086" y="250"/>
            <a:ext cx="2586800" cy="1337661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32B0DCCB-FBB6-4648-80C3-B92AAD619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8" r="25490" b="91676"/>
          <a:stretch/>
        </p:blipFill>
        <p:spPr>
          <a:xfrm>
            <a:off x="8033267" y="250"/>
            <a:ext cx="1308153" cy="629488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B41B8018-B374-4623-B809-62D6FEC5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4" b="89855"/>
          <a:stretch/>
        </p:blipFill>
        <p:spPr>
          <a:xfrm>
            <a:off x="12324729" y="-140866"/>
            <a:ext cx="1241711" cy="97900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3710B8C-10EB-4BBA-9E0C-076AC8413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1836" r="83018" b="30987"/>
          <a:stretch/>
        </p:blipFill>
        <p:spPr>
          <a:xfrm>
            <a:off x="-13225" y="720660"/>
            <a:ext cx="1971113" cy="495168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55C482C-A876-4611-BD9A-F7A4F5E697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3" t="29116" r="65159" b="27567"/>
          <a:stretch/>
        </p:blipFill>
        <p:spPr>
          <a:xfrm>
            <a:off x="1688228" y="2306042"/>
            <a:ext cx="1426351" cy="327576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1166769-A2BA-4706-9278-EA69D4BA2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2"/>
          <a:stretch/>
        </p:blipFill>
        <p:spPr>
          <a:xfrm>
            <a:off x="1" y="4267473"/>
            <a:ext cx="13537904" cy="3295132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964E84EC-05BB-416C-A7B3-B32C3643C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4" t="18729" b="7005"/>
          <a:stretch/>
        </p:blipFill>
        <p:spPr>
          <a:xfrm>
            <a:off x="10713585" y="783818"/>
            <a:ext cx="2838588" cy="647240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249B885-2FE2-4669-B717-07B10912A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20792" r="23668" b="34579"/>
          <a:stretch/>
        </p:blipFill>
        <p:spPr>
          <a:xfrm>
            <a:off x="2834844" y="1913683"/>
            <a:ext cx="7012884" cy="337499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A1FBD20-1F2A-4FF1-BA07-F26FB9C167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68332" b="80361"/>
          <a:stretch/>
        </p:blipFill>
        <p:spPr>
          <a:xfrm>
            <a:off x="1418676" y="-20659"/>
            <a:ext cx="1544212" cy="148519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B07C9E1-58F6-45CF-9AEA-6EB45DB56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8" t="663" b="81441"/>
          <a:stretch/>
        </p:blipFill>
        <p:spPr>
          <a:xfrm>
            <a:off x="9354647" y="254956"/>
            <a:ext cx="4180592" cy="171586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5E985E3-D434-486E-9E87-2AFCB5FFA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0" r="3669" b="88277"/>
          <a:stretch/>
        </p:blipFill>
        <p:spPr>
          <a:xfrm>
            <a:off x="11539483" y="255610"/>
            <a:ext cx="924561" cy="886549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2D936999-B390-4C4E-93E7-13D57BF81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79478" r="71336" b="7006"/>
          <a:stretch/>
        </p:blipFill>
        <p:spPr>
          <a:xfrm>
            <a:off x="808613" y="5780439"/>
            <a:ext cx="1363019" cy="102215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14FD9AF-D484-4AAC-A1E6-12D878E409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2" t="16718" r="23914" b="70603"/>
          <a:stretch/>
        </p:blipFill>
        <p:spPr>
          <a:xfrm>
            <a:off x="8603741" y="1101852"/>
            <a:ext cx="904888" cy="98357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0924752-1E50-464C-ABE3-2012CAD5CC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60332" r="60089" b="8585"/>
          <a:stretch/>
        </p:blipFill>
        <p:spPr>
          <a:xfrm>
            <a:off x="3650676" y="4562545"/>
            <a:ext cx="1992506" cy="234987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02EA2EA0-8996-4C04-BD9B-5251616A3A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1" t="60332" r="41460" b="9615"/>
          <a:stretch/>
        </p:blipFill>
        <p:spPr>
          <a:xfrm>
            <a:off x="5643182" y="4562545"/>
            <a:ext cx="1992506" cy="2272056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3BBE6E39-11C6-4052-97EB-E44FAC552D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r="13422"/>
          <a:stretch/>
        </p:blipFill>
        <p:spPr>
          <a:xfrm rot="21223471">
            <a:off x="3931679" y="4942200"/>
            <a:ext cx="1426351" cy="1583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438695D-49B3-492C-AA40-042FDB878F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-52019" y="6983277"/>
            <a:ext cx="8316372" cy="578977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75A3AF9-ED55-4579-BFE3-689B6EF0A0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7281063" y="7022519"/>
            <a:ext cx="6308861" cy="541124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4B8A1497-D900-46F3-AFED-65F6710F3037}"/>
              </a:ext>
            </a:extLst>
          </p:cNvPr>
          <p:cNvSpPr txBox="1"/>
          <p:nvPr/>
        </p:nvSpPr>
        <p:spPr>
          <a:xfrm>
            <a:off x="10741277" y="1341169"/>
            <a:ext cx="2292615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1" dirty="0">
                <a:latin typeface="Mitr" panose="00000500000000000000" pitchFamily="2" charset="-34"/>
                <a:cs typeface="Mitr" panose="00000500000000000000" pitchFamily="2" charset="-34"/>
              </a:rPr>
              <a:t>ห้องเรียนวิชาภาษาไทย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A7AE5B3-B050-4C3C-A776-71DB4BCB41C4}"/>
              </a:ext>
            </a:extLst>
          </p:cNvPr>
          <p:cNvGrpSpPr/>
          <p:nvPr/>
        </p:nvGrpSpPr>
        <p:grpSpPr>
          <a:xfrm>
            <a:off x="3402652" y="195272"/>
            <a:ext cx="5026064" cy="2154029"/>
            <a:chOff x="2027465" y="194954"/>
            <a:chExt cx="5024284" cy="2153266"/>
          </a:xfrm>
        </p:grpSpPr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4AF075EF-691A-4B14-9DE3-F70099D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2" t="2736" r="35995" b="68626"/>
            <a:stretch/>
          </p:blipFill>
          <p:spPr>
            <a:xfrm>
              <a:off x="2027465" y="194954"/>
              <a:ext cx="5024284" cy="2153266"/>
            </a:xfrm>
            <a:prstGeom prst="rect">
              <a:avLst/>
            </a:prstGeom>
          </p:spPr>
        </p:pic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CB18B6EB-0FBD-4DCD-B976-29B5FB657043}"/>
                </a:ext>
              </a:extLst>
            </p:cNvPr>
            <p:cNvSpPr txBox="1"/>
            <p:nvPr/>
          </p:nvSpPr>
          <p:spPr>
            <a:xfrm rot="21438350">
              <a:off x="3181636" y="824094"/>
              <a:ext cx="2730871" cy="569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101" dirty="0">
                  <a:solidFill>
                    <a:srgbClr val="D24498"/>
                  </a:solidFill>
                  <a:latin typeface="Mitr Medium" panose="00000600000000000000" pitchFamily="2" charset="-34"/>
                  <a:cs typeface="Mitr Medium" panose="00000600000000000000" pitchFamily="2" charset="-34"/>
                </a:rPr>
                <a:t>ชนิดของคำนาม</a:t>
              </a:r>
            </a:p>
          </p:txBody>
        </p: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5F6AD70-8216-432F-9E61-BD389BE40016}"/>
              </a:ext>
            </a:extLst>
          </p:cNvPr>
          <p:cNvSpPr txBox="1"/>
          <p:nvPr/>
        </p:nvSpPr>
        <p:spPr>
          <a:xfrm>
            <a:off x="3636615" y="2466738"/>
            <a:ext cx="48413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นามทั่วไป หรือ สามานยนาม</a:t>
            </a:r>
          </a:p>
          <a:p>
            <a:pPr marL="457200" indent="-457200">
              <a:buAutoNum type="arabicPeriod"/>
            </a:pP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นาม</a:t>
            </a:r>
            <a:r>
              <a:rPr lang="th-TH" sz="2400" b="1" u="sng" dirty="0" err="1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ชือ</a:t>
            </a: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เฉพาะ หรือ วิสามานยนาม</a:t>
            </a:r>
          </a:p>
          <a:p>
            <a:pPr marL="457200" indent="-457200">
              <a:buAutoNum type="arabicPeriod"/>
            </a:pP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นามบอกลักษณะ หรือ ลักษณนาม</a:t>
            </a:r>
          </a:p>
          <a:p>
            <a:pPr marL="457200" indent="-457200">
              <a:buAutoNum type="arabicPeriod"/>
            </a:pP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นามบอกหมวดหมู่ หรือ สมุหนาม</a:t>
            </a:r>
          </a:p>
          <a:p>
            <a:pPr marL="457200" indent="-457200">
              <a:buAutoNum type="arabicPeriod"/>
            </a:pPr>
            <a:r>
              <a:rPr lang="th-TH" sz="2400" b="1" u="sng" dirty="0">
                <a:solidFill>
                  <a:srgbClr val="C00000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นามบอกอาการ หรือ อาการนาม</a:t>
            </a:r>
          </a:p>
        </p:txBody>
      </p:sp>
      <p:pic>
        <p:nvPicPr>
          <p:cNvPr id="30" name="กราฟิก 29">
            <a:extLst>
              <a:ext uri="{FF2B5EF4-FFF2-40B4-BE49-F238E27FC236}">
                <a16:creationId xmlns:a16="http://schemas.microsoft.com/office/drawing/2014/main" id="{CAACE6F2-A804-4E0C-9CAC-7601D77416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34017" y="2164418"/>
            <a:ext cx="2714144" cy="4798773"/>
          </a:xfrm>
          <a:prstGeom prst="rect">
            <a:avLst/>
          </a:prstGeom>
        </p:spPr>
      </p:pic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F5BC811-C944-4A77-9729-A8C560F9F4F4}"/>
              </a:ext>
            </a:extLst>
          </p:cNvPr>
          <p:cNvGrpSpPr/>
          <p:nvPr/>
        </p:nvGrpSpPr>
        <p:grpSpPr>
          <a:xfrm flipH="1">
            <a:off x="10182901" y="3609229"/>
            <a:ext cx="472180" cy="376564"/>
            <a:chOff x="2104131" y="3449422"/>
            <a:chExt cx="418970" cy="239906"/>
          </a:xfrm>
        </p:grpSpPr>
        <p:sp>
          <p:nvSpPr>
            <p:cNvPr id="35" name="วงรี 34">
              <a:extLst>
                <a:ext uri="{FF2B5EF4-FFF2-40B4-BE49-F238E27FC236}">
                  <a16:creationId xmlns:a16="http://schemas.microsoft.com/office/drawing/2014/main" id="{84FA5A70-AF42-469E-8447-815C6C05D352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/>
            </a:p>
          </p:txBody>
        </p:sp>
        <p:pic>
          <p:nvPicPr>
            <p:cNvPr id="36" name="รูปภาพ 35">
              <a:extLst>
                <a:ext uri="{FF2B5EF4-FFF2-40B4-BE49-F238E27FC236}">
                  <a16:creationId xmlns:a16="http://schemas.microsoft.com/office/drawing/2014/main" id="{2D562B0A-DCCF-4262-8AF6-9DDB441E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1A0368A5-3C94-4C31-B836-85A64997132F}"/>
              </a:ext>
            </a:extLst>
          </p:cNvPr>
          <p:cNvGrpSpPr/>
          <p:nvPr/>
        </p:nvGrpSpPr>
        <p:grpSpPr>
          <a:xfrm flipH="1">
            <a:off x="9950377" y="3164432"/>
            <a:ext cx="1041381" cy="385284"/>
            <a:chOff x="1890552" y="2988036"/>
            <a:chExt cx="1041012" cy="385148"/>
          </a:xfrm>
        </p:grpSpPr>
        <p:grpSp>
          <p:nvGrpSpPr>
            <p:cNvPr id="38" name="กลุ่ม 37">
              <a:extLst>
                <a:ext uri="{FF2B5EF4-FFF2-40B4-BE49-F238E27FC236}">
                  <a16:creationId xmlns:a16="http://schemas.microsoft.com/office/drawing/2014/main" id="{B488EBA8-D7DE-41C4-82A5-4FCCF0491978}"/>
                </a:ext>
              </a:extLst>
            </p:cNvPr>
            <p:cNvGrpSpPr/>
            <p:nvPr/>
          </p:nvGrpSpPr>
          <p:grpSpPr>
            <a:xfrm>
              <a:off x="1966361" y="2988036"/>
              <a:ext cx="929922" cy="378360"/>
              <a:chOff x="747299" y="2881288"/>
              <a:chExt cx="929922" cy="378360"/>
            </a:xfrm>
          </p:grpSpPr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3E14D028-2440-4D23-A404-EE2C122CCF38}"/>
                  </a:ext>
                </a:extLst>
              </p:cNvPr>
              <p:cNvSpPr/>
              <p:nvPr/>
            </p:nvSpPr>
            <p:spPr>
              <a:xfrm>
                <a:off x="747299" y="2965563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FA5846DC-62E8-4459-A151-DC20045E256E}"/>
                  </a:ext>
                </a:extLst>
              </p:cNvPr>
              <p:cNvSpPr/>
              <p:nvPr/>
            </p:nvSpPr>
            <p:spPr>
              <a:xfrm>
                <a:off x="1495973" y="2881288"/>
                <a:ext cx="181248" cy="294085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  <p:pic>
          <p:nvPicPr>
            <p:cNvPr id="43" name="รูปภาพ 42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3D459BB4-012C-42DA-8DF3-878355FE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90552" y="3189262"/>
              <a:ext cx="271043" cy="183922"/>
            </a:xfrm>
            <a:prstGeom prst="rect">
              <a:avLst/>
            </a:prstGeom>
          </p:spPr>
        </p:pic>
        <p:pic>
          <p:nvPicPr>
            <p:cNvPr id="44" name="รูปภาพ 43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54ABAE85-ED80-4B77-BC01-2C8C5004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60521" y="3106402"/>
              <a:ext cx="271043" cy="183922"/>
            </a:xfrm>
            <a:prstGeom prst="rect">
              <a:avLst/>
            </a:prstGeom>
          </p:spPr>
        </p:pic>
      </p:grp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1C4341E8-E592-4EB3-AE23-DADD57D6CA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b="1797"/>
          <a:stretch/>
        </p:blipFill>
        <p:spPr>
          <a:xfrm rot="623386">
            <a:off x="5906792" y="4922889"/>
            <a:ext cx="1353069" cy="150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DB83CE04-0665-42BF-B20D-CCD9249F5A24}"/>
              </a:ext>
            </a:extLst>
          </p:cNvPr>
          <p:cNvGrpSpPr/>
          <p:nvPr/>
        </p:nvGrpSpPr>
        <p:grpSpPr>
          <a:xfrm>
            <a:off x="1588357" y="3896590"/>
            <a:ext cx="472180" cy="376564"/>
            <a:chOff x="2104131" y="3449422"/>
            <a:chExt cx="418970" cy="239906"/>
          </a:xfrm>
        </p:grpSpPr>
        <p:sp>
          <p:nvSpPr>
            <p:cNvPr id="51" name="วงรี 50">
              <a:extLst>
                <a:ext uri="{FF2B5EF4-FFF2-40B4-BE49-F238E27FC236}">
                  <a16:creationId xmlns:a16="http://schemas.microsoft.com/office/drawing/2014/main" id="{FFDAA2D0-9F0F-4AB2-AB08-E7F77C47BB0A}"/>
                </a:ext>
              </a:extLst>
            </p:cNvPr>
            <p:cNvSpPr/>
            <p:nvPr/>
          </p:nvSpPr>
          <p:spPr>
            <a:xfrm>
              <a:off x="2104131" y="3449422"/>
              <a:ext cx="418970" cy="239906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/>
            </a:p>
          </p:txBody>
        </p:sp>
        <p:pic>
          <p:nvPicPr>
            <p:cNvPr id="52" name="รูปภาพ 51">
              <a:extLst>
                <a:ext uri="{FF2B5EF4-FFF2-40B4-BE49-F238E27FC236}">
                  <a16:creationId xmlns:a16="http://schemas.microsoft.com/office/drawing/2014/main" id="{49138C2E-CB39-4B72-8FA9-2EA859F4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52255" y="3569375"/>
              <a:ext cx="322722" cy="45719"/>
            </a:xfrm>
            <a:prstGeom prst="rect">
              <a:avLst/>
            </a:prstGeom>
          </p:spPr>
        </p:pic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3A990D96-9D89-4E63-8132-BD7DFF103333}"/>
              </a:ext>
            </a:extLst>
          </p:cNvPr>
          <p:cNvGrpSpPr/>
          <p:nvPr/>
        </p:nvGrpSpPr>
        <p:grpSpPr>
          <a:xfrm>
            <a:off x="1295786" y="3481509"/>
            <a:ext cx="981891" cy="296081"/>
            <a:chOff x="-2019988" y="2784850"/>
            <a:chExt cx="981543" cy="295976"/>
          </a:xfrm>
        </p:grpSpPr>
        <p:sp>
          <p:nvSpPr>
            <p:cNvPr id="54" name="วงรี 53">
              <a:extLst>
                <a:ext uri="{FF2B5EF4-FFF2-40B4-BE49-F238E27FC236}">
                  <a16:creationId xmlns:a16="http://schemas.microsoft.com/office/drawing/2014/main" id="{9C843D2A-E78E-47B7-9C00-9B506293D87B}"/>
                </a:ext>
              </a:extLst>
            </p:cNvPr>
            <p:cNvSpPr/>
            <p:nvPr/>
          </p:nvSpPr>
          <p:spPr>
            <a:xfrm>
              <a:off x="-1977491" y="2831179"/>
              <a:ext cx="181248" cy="224108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55" name="วงรี 54">
              <a:extLst>
                <a:ext uri="{FF2B5EF4-FFF2-40B4-BE49-F238E27FC236}">
                  <a16:creationId xmlns:a16="http://schemas.microsoft.com/office/drawing/2014/main" id="{585A1655-D218-47AA-A3C8-FED0BB4C1621}"/>
                </a:ext>
              </a:extLst>
            </p:cNvPr>
            <p:cNvSpPr/>
            <p:nvPr/>
          </p:nvSpPr>
          <p:spPr>
            <a:xfrm>
              <a:off x="-1272700" y="2784850"/>
              <a:ext cx="181248" cy="224108"/>
            </a:xfrm>
            <a:prstGeom prst="ellipse">
              <a:avLst/>
            </a:prstGeom>
            <a:solidFill>
              <a:srgbClr val="FED3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/>
            </a:p>
          </p:txBody>
        </p:sp>
        <p:pic>
          <p:nvPicPr>
            <p:cNvPr id="56" name="รูปภาพ 55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E21CD31C-9FAB-45B2-8BA5-43754C14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019988" y="2896904"/>
              <a:ext cx="271043" cy="183922"/>
            </a:xfrm>
            <a:prstGeom prst="rect">
              <a:avLst/>
            </a:prstGeom>
          </p:spPr>
        </p:pic>
        <p:pic>
          <p:nvPicPr>
            <p:cNvPr id="57" name="รูปภาพ 56" descr="รูปภาพประกอบด้วย ข้อความ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E3A7060D-3639-4CC3-93A9-2E6B1285F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309488" y="2825036"/>
              <a:ext cx="271043" cy="183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90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BF7EE13-5225-4FAE-80B8-F77FF0E2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43B0EDA8-1323-4AFF-B3A3-3B9044A1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" y="994797"/>
            <a:ext cx="13384274" cy="6085569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994E1227-DE3F-4120-BF9F-7BFC0B814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F4B27E02-C125-49AF-A7E3-C47EFDD10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8061F894-1996-441E-89BA-17F072B2A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30" name="รูปภาพ 29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AB827C6-BEB3-4A44-9286-98AF5913F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303" y="-49073"/>
            <a:ext cx="1447110" cy="1148644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DB433158-FBF1-469E-BE37-6E5F317F6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2334" y="107243"/>
            <a:ext cx="2819400" cy="115252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E51034E0-B3C8-463B-AA4D-CF8DBE7D1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091" y="1565191"/>
            <a:ext cx="6717424" cy="387121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D7E00AC9-EEB9-417F-B788-00C30E56B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2537" y="1647232"/>
            <a:ext cx="1062101" cy="3555731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0700B822-AE2D-4F8A-8DBB-0432A0963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7733" y="-9302"/>
            <a:ext cx="2511186" cy="1442995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B5EDBD57-2B62-44DB-8261-492DA7D4D0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1050" y="251813"/>
            <a:ext cx="4317581" cy="1515747"/>
          </a:xfrm>
          <a:prstGeom prst="rect">
            <a:avLst/>
          </a:prstGeom>
        </p:spPr>
      </p:pic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78A2D4D3-B46D-4361-BBE9-ABDF7773EE29}"/>
              </a:ext>
            </a:extLst>
          </p:cNvPr>
          <p:cNvSpPr txBox="1"/>
          <p:nvPr/>
        </p:nvSpPr>
        <p:spPr>
          <a:xfrm>
            <a:off x="4218161" y="2048014"/>
            <a:ext cx="5839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นามที่ไม่ชี้เฉพาะบุคคลใดบุคคลหนึ่ง หรือสิ่งใดสิ่งหนึ่ง เช่น</a:t>
            </a:r>
            <a:endParaRPr lang="th-TH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D3167BDC-8773-4B35-8536-51770DE97B6E}"/>
              </a:ext>
            </a:extLst>
          </p:cNvPr>
          <p:cNvSpPr txBox="1"/>
          <p:nvPr/>
        </p:nvSpPr>
        <p:spPr>
          <a:xfrm>
            <a:off x="4882508" y="610068"/>
            <a:ext cx="2680633" cy="52322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สามานยนาม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6F9E178-1420-4F72-BEE1-8090520FB4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1170" y="5720013"/>
            <a:ext cx="2058363" cy="183977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B92FADA-50D2-4358-AAFC-92A16392D1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6002" y="5081926"/>
            <a:ext cx="2058363" cy="1839776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ED61CAC3-C807-495F-BE49-225F4EDACC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5871" y="5880181"/>
            <a:ext cx="1721897" cy="1461286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027AB0DF-AF74-4843-A28E-F67B26F7DF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20065" y="5227814"/>
            <a:ext cx="1721896" cy="1461285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4C840D55-07F0-47B5-B978-7B0F3B012F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5468" y="4196275"/>
            <a:ext cx="907677" cy="929288"/>
          </a:xfrm>
          <a:prstGeom prst="rect">
            <a:avLst/>
          </a:prstGeom>
        </p:spPr>
      </p:pic>
      <p:pic>
        <p:nvPicPr>
          <p:cNvPr id="47" name="กราฟิก 46">
            <a:extLst>
              <a:ext uri="{FF2B5EF4-FFF2-40B4-BE49-F238E27FC236}">
                <a16:creationId xmlns:a16="http://schemas.microsoft.com/office/drawing/2014/main" id="{6AEB0991-B91D-4A3F-A480-5EE6FC8D0E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1675222" y="2555806"/>
            <a:ext cx="2713183" cy="4797073"/>
          </a:xfrm>
          <a:prstGeom prst="rect">
            <a:avLst/>
          </a:prstGeom>
        </p:spPr>
      </p:pic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2808B730-4BAA-47BB-BC44-775037F97810}"/>
              </a:ext>
            </a:extLst>
          </p:cNvPr>
          <p:cNvSpPr txBox="1"/>
          <p:nvPr/>
        </p:nvSpPr>
        <p:spPr>
          <a:xfrm>
            <a:off x="11081928" y="569384"/>
            <a:ext cx="1686512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 err="1">
                <a:solidFill>
                  <a:srgbClr val="F4931D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Online</a:t>
            </a:r>
            <a:endParaRPr lang="th-TH" sz="2194" dirty="0">
              <a:solidFill>
                <a:srgbClr val="F4931D"/>
              </a:solidFill>
              <a:effectLst>
                <a:glow rad="127000">
                  <a:schemeClr val="bg1"/>
                </a:glow>
              </a:effectLst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4D4BF8F6-D51F-41B7-A4DA-9EDB6CC3E95E}"/>
              </a:ext>
            </a:extLst>
          </p:cNvPr>
          <p:cNvSpPr txBox="1"/>
          <p:nvPr/>
        </p:nvSpPr>
        <p:spPr>
          <a:xfrm>
            <a:off x="10865151" y="910173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 err="1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Classroom</a:t>
            </a:r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pic>
        <p:nvPicPr>
          <p:cNvPr id="2052" name="Picture 4" descr="ชุดนักเรียนนักเรียนเด็กเด็กผู้ชายมีความสุข, เด็กผู้ชาย, การ์ตูนเด็กผู้ชาย  png | PNGEgg">
            <a:extLst>
              <a:ext uri="{FF2B5EF4-FFF2-40B4-BE49-F238E27FC236}">
                <a16:creationId xmlns:a16="http://schemas.microsoft.com/office/drawing/2014/main" id="{9A4BEF4F-2039-430D-B4E7-C3664EFB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04" y="2672299"/>
            <a:ext cx="1815588" cy="16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1E2FE541-59DB-45EC-B9D5-32E794DA35EF}"/>
              </a:ext>
            </a:extLst>
          </p:cNvPr>
          <p:cNvSpPr txBox="1"/>
          <p:nvPr/>
        </p:nvSpPr>
        <p:spPr>
          <a:xfrm>
            <a:off x="3846953" y="4352580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นักเรียน</a:t>
            </a:r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01C93CF8-3773-49F7-A270-B9F148EF4CC0}"/>
              </a:ext>
            </a:extLst>
          </p:cNvPr>
          <p:cNvSpPr txBox="1"/>
          <p:nvPr/>
        </p:nvSpPr>
        <p:spPr>
          <a:xfrm>
            <a:off x="5809840" y="3519102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โรงเรียน</a:t>
            </a:r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A2C373F-0640-49C5-9969-A964F440F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6303" y="5220496"/>
            <a:ext cx="2058363" cy="1839776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757E1145-AD9F-4791-9D6F-A866D769B3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57243" y="5404167"/>
            <a:ext cx="1721896" cy="1461285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36B6C87-0C9B-4241-BFEA-154F972E984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3953" y="3958747"/>
            <a:ext cx="907677" cy="837856"/>
          </a:xfrm>
          <a:prstGeom prst="rect">
            <a:avLst/>
          </a:prstGeom>
        </p:spPr>
      </p:pic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EDED44A6-0190-49FA-AFCD-29D0FD712675}"/>
              </a:ext>
            </a:extLst>
          </p:cNvPr>
          <p:cNvSpPr txBox="1"/>
          <p:nvPr/>
        </p:nvSpPr>
        <p:spPr>
          <a:xfrm>
            <a:off x="8276740" y="4740779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หนอน</a:t>
            </a:r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pic>
        <p:nvPicPr>
          <p:cNvPr id="2056" name="Picture 8" descr="29 ก.ค. 2562 ไปรษณีย์ และ Kerry ส่งของไหม? และธนาคารหยุดไหม? -  ทุกเรื่องโปรโมชั่น ที่อัพเดทที่สุด">
            <a:extLst>
              <a:ext uri="{FF2B5EF4-FFF2-40B4-BE49-F238E27FC236}">
                <a16:creationId xmlns:a16="http://schemas.microsoft.com/office/drawing/2014/main" id="{9551CA66-22F1-4F25-B6C9-7325CA625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71" y="2351126"/>
            <a:ext cx="1553600" cy="14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22FF346-4FC3-4C1B-96EA-601CE93906A9}"/>
              </a:ext>
            </a:extLst>
          </p:cNvPr>
          <p:cNvSpPr txBox="1"/>
          <p:nvPr/>
        </p:nvSpPr>
        <p:spPr>
          <a:xfrm>
            <a:off x="7163077" y="2979859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ไปรษณีย์</a:t>
            </a:r>
          </a:p>
        </p:txBody>
      </p:sp>
      <p:pic>
        <p:nvPicPr>
          <p:cNvPr id="2058" name="Picture 10" descr="การ์ตูนปักโรงเรียน ดาวน์โหลดฟรี - เขียนโรงเรียนรสร้างสรรค์ภาพ - มือดูการ์ตูน ปักโรงเรียนฤดูกระเป๋าหนังสือคอมพิวเตอร์ของเมาส์ดินสอนศิลป์">
            <a:extLst>
              <a:ext uri="{FF2B5EF4-FFF2-40B4-BE49-F238E27FC236}">
                <a16:creationId xmlns:a16="http://schemas.microsoft.com/office/drawing/2014/main" id="{23577BD1-80BF-43CB-912B-9D89CCA1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46" y="2559824"/>
            <a:ext cx="1815589" cy="9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กล่องข้อความ 54">
            <a:extLst>
              <a:ext uri="{FF2B5EF4-FFF2-40B4-BE49-F238E27FC236}">
                <a16:creationId xmlns:a16="http://schemas.microsoft.com/office/drawing/2014/main" id="{F23516DA-CF7C-4EFD-B843-6610AD59F8CD}"/>
              </a:ext>
            </a:extLst>
          </p:cNvPr>
          <p:cNvSpPr txBox="1"/>
          <p:nvPr/>
        </p:nvSpPr>
        <p:spPr>
          <a:xfrm>
            <a:off x="6393454" y="4437632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กระเป๋า </a:t>
            </a:r>
          </a:p>
        </p:txBody>
      </p:sp>
    </p:spTree>
    <p:extLst>
      <p:ext uri="{BB962C8B-B14F-4D97-AF65-F5344CB8AC3E}">
        <p14:creationId xmlns:p14="http://schemas.microsoft.com/office/powerpoint/2010/main" val="356602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0" grpId="0"/>
      <p:bldP spid="51" grpId="0"/>
      <p:bldP spid="27" grpId="0"/>
      <p:bldP spid="28" grpId="0"/>
      <p:bldP spid="52" grpId="0"/>
      <p:bldP spid="53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6A8C1963-C53B-4471-906B-3A7094E16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2"/>
          <a:stretch/>
        </p:blipFill>
        <p:spPr>
          <a:xfrm flipH="1">
            <a:off x="-93366" y="249"/>
            <a:ext cx="13537904" cy="758862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12B01B7-FA24-4E2C-A831-367B3A277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87217" b="38346"/>
          <a:stretch/>
        </p:blipFill>
        <p:spPr>
          <a:xfrm>
            <a:off x="-11675" y="628073"/>
            <a:ext cx="1367168" cy="43670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D37ED7E-D5FE-4491-9B09-EE185AF46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6" t="24054" r="17879" b="33143"/>
          <a:stretch/>
        </p:blipFill>
        <p:spPr>
          <a:xfrm>
            <a:off x="10673397" y="1817289"/>
            <a:ext cx="1278646" cy="323596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DD715CD-FB2D-48EB-9CAD-F8E6D0F74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5" t="12214" b="24036"/>
          <a:stretch/>
        </p:blipFill>
        <p:spPr>
          <a:xfrm>
            <a:off x="12035022" y="462372"/>
            <a:ext cx="1409517" cy="53128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005C212-9582-43D9-A4AD-2D3A69DBD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9"/>
          <a:stretch/>
        </p:blipFill>
        <p:spPr>
          <a:xfrm>
            <a:off x="1" y="3944381"/>
            <a:ext cx="13444538" cy="361822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F14BB98-5029-4A64-8DE4-81B81BF90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1" t="77135" b="3090"/>
          <a:stretch/>
        </p:blipFill>
        <p:spPr>
          <a:xfrm>
            <a:off x="9815979" y="5820170"/>
            <a:ext cx="3515510" cy="14950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85816B3-95AD-4CC2-AF66-2A8C4D31A9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3" t="91433"/>
          <a:stretch/>
        </p:blipFill>
        <p:spPr>
          <a:xfrm>
            <a:off x="8977497" y="6914775"/>
            <a:ext cx="3092573" cy="64782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8ED1621-2035-47D9-A32D-122A1C63D7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7" r="22033"/>
          <a:stretch/>
        </p:blipFill>
        <p:spPr>
          <a:xfrm>
            <a:off x="1388972" y="6983626"/>
            <a:ext cx="8316372" cy="57897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F6975D9-E4E1-49D3-9093-AB50D4C7A7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6" t="92845"/>
          <a:stretch/>
        </p:blipFill>
        <p:spPr>
          <a:xfrm>
            <a:off x="5761209" y="7021479"/>
            <a:ext cx="6308861" cy="54112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A1DB85F-D37C-4FB4-882F-20B8383217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r="69329" b="79205"/>
          <a:stretch/>
        </p:blipFill>
        <p:spPr>
          <a:xfrm>
            <a:off x="-108515" y="-22955"/>
            <a:ext cx="4219518" cy="1824653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FFD19C0D-9F9A-4B97-9101-94DA7A1F9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6" b="94048"/>
          <a:stretch/>
        </p:blipFill>
        <p:spPr>
          <a:xfrm>
            <a:off x="11096334" y="1398"/>
            <a:ext cx="973738" cy="44996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2FD4079-BA8C-4B37-A579-91C027E2C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6453" r="47674" b="79737"/>
          <a:stretch/>
        </p:blipFill>
        <p:spPr>
          <a:xfrm>
            <a:off x="5276882" y="437193"/>
            <a:ext cx="2055670" cy="104408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E330C4D5-4041-4AA3-A85A-AA9E2709FC6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6" t="18832" r="72089" b="72953"/>
          <a:stretch/>
        </p:blipFill>
        <p:spPr>
          <a:xfrm>
            <a:off x="3361290" y="1425097"/>
            <a:ext cx="998413" cy="62098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50264C7F-913E-4C20-93BC-F01BDBA6A9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53341" b="81156"/>
          <a:stretch/>
        </p:blipFill>
        <p:spPr>
          <a:xfrm>
            <a:off x="4139832" y="-61062"/>
            <a:ext cx="1396675" cy="142484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1F2B6E14-B075-4495-9859-B4D996B748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0" t="84311" r="50195" b="3999"/>
          <a:stretch/>
        </p:blipFill>
        <p:spPr>
          <a:xfrm>
            <a:off x="727300" y="5549646"/>
            <a:ext cx="1304003" cy="883885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F5982953-6534-4A97-B8D5-8FC4C812F8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9" t="87774"/>
          <a:stretch/>
        </p:blipFill>
        <p:spPr>
          <a:xfrm>
            <a:off x="11699462" y="6622541"/>
            <a:ext cx="1745077" cy="924561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5FCB3288-B711-49B3-B49B-FD532EA8BD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52400" r="52088" b="17531"/>
          <a:stretch/>
        </p:blipFill>
        <p:spPr>
          <a:xfrm rot="415563">
            <a:off x="5095363" y="5308539"/>
            <a:ext cx="2031849" cy="227320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E4770340-2200-44D9-801A-EAC960F802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0" t="60204" r="31910" b="7643"/>
          <a:stretch/>
        </p:blipFill>
        <p:spPr>
          <a:xfrm>
            <a:off x="7059137" y="5134116"/>
            <a:ext cx="2055670" cy="2430763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89671364-87D8-42B3-B7B3-ACDCC9560221}"/>
              </a:ext>
            </a:extLst>
          </p:cNvPr>
          <p:cNvSpPr txBox="1"/>
          <p:nvPr/>
        </p:nvSpPr>
        <p:spPr>
          <a:xfrm>
            <a:off x="316113" y="1133949"/>
            <a:ext cx="2566729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1" dirty="0">
                <a:latin typeface="Mitr" panose="00000500000000000000" pitchFamily="2" charset="-34"/>
                <a:cs typeface="Mitr" panose="00000500000000000000" pitchFamily="2" charset="-34"/>
              </a:rPr>
              <a:t>ห้องเรียนภาษาไทย ครูปอ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4A7E218-9D6E-48AD-8082-870F5BC185C3}"/>
              </a:ext>
            </a:extLst>
          </p:cNvPr>
          <p:cNvSpPr txBox="1"/>
          <p:nvPr/>
        </p:nvSpPr>
        <p:spPr>
          <a:xfrm>
            <a:off x="5957940" y="2197884"/>
            <a:ext cx="337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>
                <a:solidFill>
                  <a:srgbClr val="2C339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เป็นชื่อเฉพาะบุคคล หรือสถานที่</a:t>
            </a:r>
            <a:endParaRPr lang="th-TH" sz="2000" dirty="0">
              <a:solidFill>
                <a:srgbClr val="333333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B506897A-499E-4C93-88D4-45E834A2A8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2052"/>
          <a:stretch/>
        </p:blipFill>
        <p:spPr>
          <a:xfrm rot="415563">
            <a:off x="5374044" y="5663565"/>
            <a:ext cx="1510946" cy="1657331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55CDEE35-B843-4484-884D-EB1F2FAA61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r="12961"/>
          <a:stretch/>
        </p:blipFill>
        <p:spPr>
          <a:xfrm rot="663100">
            <a:off x="7323540" y="5642105"/>
            <a:ext cx="1510946" cy="1657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7FC13CFA-9309-4D05-8DE6-05EC74DAAA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3" t="84155" r="2613"/>
          <a:stretch/>
        </p:blipFill>
        <p:spPr>
          <a:xfrm>
            <a:off x="11024021" y="5846926"/>
            <a:ext cx="1427710" cy="1022851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5D573F48-90E1-4E00-AA9F-945AD8EA3A0B}"/>
              </a:ext>
            </a:extLst>
          </p:cNvPr>
          <p:cNvSpPr/>
          <p:nvPr/>
        </p:nvSpPr>
        <p:spPr>
          <a:xfrm>
            <a:off x="4089269" y="1813719"/>
            <a:ext cx="6720846" cy="3471165"/>
          </a:xfrm>
          <a:prstGeom prst="roundRect">
            <a:avLst>
              <a:gd name="adj" fmla="val 57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08AC5212-2ABA-4BC2-AFA9-9E7459C056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0" t="84311" r="50195" b="3999"/>
          <a:stretch/>
        </p:blipFill>
        <p:spPr>
          <a:xfrm>
            <a:off x="12035954" y="5092996"/>
            <a:ext cx="1304003" cy="883885"/>
          </a:xfrm>
          <a:prstGeom prst="rect">
            <a:avLst/>
          </a:prstGeom>
        </p:spPr>
      </p:pic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108712E9-BA0F-400E-9086-48A492FC0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9" t="87774"/>
          <a:stretch/>
        </p:blipFill>
        <p:spPr>
          <a:xfrm>
            <a:off x="-187075" y="6651180"/>
            <a:ext cx="1745077" cy="924561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12E4D078-6D4C-4F48-8083-5DE7F9E55A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2" t="1936" r="1104" b="68939"/>
          <a:stretch/>
        </p:blipFill>
        <p:spPr>
          <a:xfrm>
            <a:off x="6874077" y="208668"/>
            <a:ext cx="5134259" cy="2201872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4F5AAE6-57B2-4CFB-BEC8-E0488F106385}"/>
              </a:ext>
            </a:extLst>
          </p:cNvPr>
          <p:cNvGrpSpPr/>
          <p:nvPr/>
        </p:nvGrpSpPr>
        <p:grpSpPr>
          <a:xfrm>
            <a:off x="2162024" y="2410540"/>
            <a:ext cx="2714144" cy="4798773"/>
            <a:chOff x="2162024" y="2410540"/>
            <a:chExt cx="2714144" cy="4798773"/>
          </a:xfrm>
        </p:grpSpPr>
        <p:pic>
          <p:nvPicPr>
            <p:cNvPr id="29" name="กราฟิก 28">
              <a:extLst>
                <a:ext uri="{FF2B5EF4-FFF2-40B4-BE49-F238E27FC236}">
                  <a16:creationId xmlns:a16="http://schemas.microsoft.com/office/drawing/2014/main" id="{1A765399-5AAB-417A-8FD4-B457B7F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2162024" y="2410540"/>
              <a:ext cx="2714144" cy="4798773"/>
            </a:xfrm>
            <a:prstGeom prst="rect">
              <a:avLst/>
            </a:prstGeom>
          </p:spPr>
        </p:pic>
        <p:grpSp>
          <p:nvGrpSpPr>
            <p:cNvPr id="31" name="กลุ่ม 30">
              <a:extLst>
                <a:ext uri="{FF2B5EF4-FFF2-40B4-BE49-F238E27FC236}">
                  <a16:creationId xmlns:a16="http://schemas.microsoft.com/office/drawing/2014/main" id="{F14104C0-45FC-4E9D-8125-3D2BA2C63519}"/>
                </a:ext>
              </a:extLst>
            </p:cNvPr>
            <p:cNvGrpSpPr/>
            <p:nvPr/>
          </p:nvGrpSpPr>
          <p:grpSpPr>
            <a:xfrm>
              <a:off x="2880558" y="3863920"/>
              <a:ext cx="472180" cy="376564"/>
              <a:chOff x="2104131" y="3449422"/>
              <a:chExt cx="418970" cy="239906"/>
            </a:xfrm>
          </p:grpSpPr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5C30E562-B5F8-4513-A2E1-508BB50A10C6}"/>
                  </a:ext>
                </a:extLst>
              </p:cNvPr>
              <p:cNvSpPr/>
              <p:nvPr/>
            </p:nvSpPr>
            <p:spPr>
              <a:xfrm>
                <a:off x="2104131" y="3449422"/>
                <a:ext cx="418970" cy="239906"/>
              </a:xfrm>
              <a:prstGeom prst="ellipse">
                <a:avLst/>
              </a:prstGeom>
              <a:solidFill>
                <a:srgbClr val="FED3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  <p:pic>
            <p:nvPicPr>
              <p:cNvPr id="35" name="รูปภาพ 34">
                <a:extLst>
                  <a:ext uri="{FF2B5EF4-FFF2-40B4-BE49-F238E27FC236}">
                    <a16:creationId xmlns:a16="http://schemas.microsoft.com/office/drawing/2014/main" id="{5D0391CE-39F3-4BF1-8B00-BB4A1C467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52255" y="3569375"/>
                <a:ext cx="322722" cy="45719"/>
              </a:xfrm>
              <a:prstGeom prst="rect">
                <a:avLst/>
              </a:prstGeom>
            </p:spPr>
          </p:pic>
        </p:grpSp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1BECB406-F6EA-4679-8154-C3B77E999D4A}"/>
                </a:ext>
              </a:extLst>
            </p:cNvPr>
            <p:cNvGrpSpPr/>
            <p:nvPr/>
          </p:nvGrpSpPr>
          <p:grpSpPr>
            <a:xfrm>
              <a:off x="2536853" y="3425681"/>
              <a:ext cx="1041381" cy="385284"/>
              <a:chOff x="1890552" y="2988036"/>
              <a:chExt cx="1041012" cy="385148"/>
            </a:xfrm>
          </p:grpSpPr>
          <p:grpSp>
            <p:nvGrpSpPr>
              <p:cNvPr id="39" name="กลุ่ม 38">
                <a:extLst>
                  <a:ext uri="{FF2B5EF4-FFF2-40B4-BE49-F238E27FC236}">
                    <a16:creationId xmlns:a16="http://schemas.microsoft.com/office/drawing/2014/main" id="{63762C46-F218-4405-86BE-A9870D199920}"/>
                  </a:ext>
                </a:extLst>
              </p:cNvPr>
              <p:cNvGrpSpPr/>
              <p:nvPr/>
            </p:nvGrpSpPr>
            <p:grpSpPr>
              <a:xfrm>
                <a:off x="1966361" y="2988036"/>
                <a:ext cx="929922" cy="378360"/>
                <a:chOff x="747299" y="2881288"/>
                <a:chExt cx="929922" cy="378360"/>
              </a:xfrm>
            </p:grpSpPr>
            <p:sp>
              <p:nvSpPr>
                <p:cNvPr id="44" name="วงรี 43">
                  <a:extLst>
                    <a:ext uri="{FF2B5EF4-FFF2-40B4-BE49-F238E27FC236}">
                      <a16:creationId xmlns:a16="http://schemas.microsoft.com/office/drawing/2014/main" id="{1D4A1962-62F6-4A4E-8036-A82E2F9468AB}"/>
                    </a:ext>
                  </a:extLst>
                </p:cNvPr>
                <p:cNvSpPr/>
                <p:nvPr/>
              </p:nvSpPr>
              <p:spPr>
                <a:xfrm>
                  <a:off x="747299" y="2965563"/>
                  <a:ext cx="181248" cy="294085"/>
                </a:xfrm>
                <a:prstGeom prst="ellipse">
                  <a:avLst/>
                </a:prstGeom>
                <a:solidFill>
                  <a:srgbClr val="FED3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45" name="วงรี 44">
                  <a:extLst>
                    <a:ext uri="{FF2B5EF4-FFF2-40B4-BE49-F238E27FC236}">
                      <a16:creationId xmlns:a16="http://schemas.microsoft.com/office/drawing/2014/main" id="{CDEB9C4D-84D5-4622-B910-BA91AE0671C8}"/>
                    </a:ext>
                  </a:extLst>
                </p:cNvPr>
                <p:cNvSpPr/>
                <p:nvPr/>
              </p:nvSpPr>
              <p:spPr>
                <a:xfrm>
                  <a:off x="1495973" y="2881288"/>
                  <a:ext cx="181248" cy="294085"/>
                </a:xfrm>
                <a:prstGeom prst="ellipse">
                  <a:avLst/>
                </a:prstGeom>
                <a:solidFill>
                  <a:srgbClr val="FED3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pic>
            <p:nvPicPr>
              <p:cNvPr id="41" name="รูปภาพ 40" descr="รูปภาพประกอบด้วย ข้อความ&#10;&#10;คำอธิบายที่สร้างโดยอัตโนมัติ">
                <a:extLst>
                  <a:ext uri="{FF2B5EF4-FFF2-40B4-BE49-F238E27FC236}">
                    <a16:creationId xmlns:a16="http://schemas.microsoft.com/office/drawing/2014/main" id="{3507D278-3E63-4F21-B749-7D38918FE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90552" y="3189262"/>
                <a:ext cx="271043" cy="183922"/>
              </a:xfrm>
              <a:prstGeom prst="rect">
                <a:avLst/>
              </a:prstGeom>
            </p:spPr>
          </p:pic>
          <p:pic>
            <p:nvPicPr>
              <p:cNvPr id="43" name="รูปภาพ 42" descr="รูปภาพประกอบด้วย ข้อความ&#10;&#10;คำอธิบายที่สร้างโดยอัตโนมัติ">
                <a:extLst>
                  <a:ext uri="{FF2B5EF4-FFF2-40B4-BE49-F238E27FC236}">
                    <a16:creationId xmlns:a16="http://schemas.microsoft.com/office/drawing/2014/main" id="{18558529-CEA1-47BD-BA0D-6377D2435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0521" y="3106402"/>
                <a:ext cx="271043" cy="183922"/>
              </a:xfrm>
              <a:prstGeom prst="rect">
                <a:avLst/>
              </a:prstGeom>
            </p:spPr>
          </p:pic>
        </p:grpSp>
      </p:grp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A2A3A4CB-8F04-435D-AC1C-49250E254CF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5449" r="60892" b="86484"/>
          <a:stretch/>
        </p:blipFill>
        <p:spPr>
          <a:xfrm>
            <a:off x="881132" y="220200"/>
            <a:ext cx="991876" cy="609816"/>
          </a:xfrm>
          <a:prstGeom prst="rect">
            <a:avLst/>
          </a:prstGeom>
        </p:spPr>
      </p:pic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146B7B39-BFE5-41C3-BDF5-26BD41B84C66}"/>
              </a:ext>
            </a:extLst>
          </p:cNvPr>
          <p:cNvSpPr txBox="1"/>
          <p:nvPr/>
        </p:nvSpPr>
        <p:spPr>
          <a:xfrm>
            <a:off x="4169993" y="2311769"/>
            <a:ext cx="3265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rgbClr val="EE3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สุชาดา</a:t>
            </a:r>
            <a:r>
              <a:rPr lang="th-TH" sz="2000" dirty="0">
                <a:solidFill>
                  <a:srgbClr val="2C339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อาศัยอยู่ใน</a:t>
            </a:r>
            <a:r>
              <a:rPr lang="th-TH" sz="2000" b="1" dirty="0">
                <a:solidFill>
                  <a:srgbClr val="EE3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ประเทศไทย</a:t>
            </a:r>
          </a:p>
        </p:txBody>
      </p:sp>
      <p:pic>
        <p:nvPicPr>
          <p:cNvPr id="3074" name="Picture 2" descr="ธงรูป png, เวกเตอร์, PSD, และไอคอนสำหรับการดาวน์โหลดฟรี | pngtree">
            <a:extLst>
              <a:ext uri="{FF2B5EF4-FFF2-40B4-BE49-F238E27FC236}">
                <a16:creationId xmlns:a16="http://schemas.microsoft.com/office/drawing/2014/main" id="{8D20C8B9-6B48-4C00-8242-51E88208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45" y="2653256"/>
            <a:ext cx="1791527" cy="17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A002ED6-F012-4568-A126-7A142C5B2186}"/>
              </a:ext>
            </a:extLst>
          </p:cNvPr>
          <p:cNvSpPr txBox="1"/>
          <p:nvPr/>
        </p:nvSpPr>
        <p:spPr>
          <a:xfrm rot="21438350">
            <a:off x="7993047" y="774966"/>
            <a:ext cx="3050836" cy="708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2" dirty="0">
                <a:solidFill>
                  <a:srgbClr val="F15931"/>
                </a:solidFill>
                <a:latin typeface="Mitr Medium" panose="00000600000000000000" pitchFamily="2" charset="-34"/>
                <a:cs typeface="Mitr Medium" panose="00000600000000000000" pitchFamily="2" charset="-34"/>
              </a:rPr>
              <a:t>วิสามานยนาม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93F7C4C-3120-4409-A2BF-E79AB8207CC8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9213" y="2052365"/>
            <a:ext cx="1847850" cy="2466975"/>
          </a:xfrm>
          <a:prstGeom prst="rect">
            <a:avLst/>
          </a:prstGeom>
        </p:spPr>
      </p:pic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8DD06656-CA07-4B4D-9F38-3F82A6777714}"/>
              </a:ext>
            </a:extLst>
          </p:cNvPr>
          <p:cNvSpPr txBox="1"/>
          <p:nvPr/>
        </p:nvSpPr>
        <p:spPr>
          <a:xfrm>
            <a:off x="6737478" y="4497141"/>
            <a:ext cx="398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>
                <a:solidFill>
                  <a:srgbClr val="EE3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เอราวัณ</a:t>
            </a:r>
            <a:r>
              <a:rPr lang="th-TH" dirty="0">
                <a:solidFill>
                  <a:srgbClr val="2C339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เป็นช้างอยู่ในสวรรค์ชั้น</a:t>
            </a:r>
            <a:r>
              <a:rPr lang="th-TH" b="1" dirty="0">
                <a:solidFill>
                  <a:srgbClr val="EE30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 Light" panose="00000400000000000000" pitchFamily="2" charset="-34"/>
                <a:cs typeface="Mitr Light" panose="00000400000000000000" pitchFamily="2" charset="-34"/>
              </a:rPr>
              <a:t>ดาวดึงส์</a:t>
            </a:r>
          </a:p>
        </p:txBody>
      </p:sp>
    </p:spTree>
    <p:extLst>
      <p:ext uri="{BB962C8B-B14F-4D97-AF65-F5344CB8AC3E}">
        <p14:creationId xmlns:p14="http://schemas.microsoft.com/office/powerpoint/2010/main" val="410764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6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61" grpId="0"/>
      <p:bldP spid="27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0770A785-1569-459A-BAA1-8D0D61C7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68C27DD4-C8A4-4221-9AAC-7349A396D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22965C02-9C57-4950-A93C-CCE239C03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1B04A447-0306-4076-96CC-7A78683F9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7864F430-E1B8-44A9-B738-B77A4ED72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33" name="รูปภาพ 32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DE139D5-C715-4FC7-BDA3-C0ED16A51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07130" y="51009"/>
            <a:ext cx="1447110" cy="1148644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09B577BF-8B09-4C0B-9F03-620391A9A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96329" y="296752"/>
            <a:ext cx="2819400" cy="115252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0E9FD54-F32E-4216-8409-06BBEC7D2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1704" y="1602201"/>
            <a:ext cx="7581375" cy="437677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8FD1474-D935-4750-A906-B21C0C2BFA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360" y="4642455"/>
            <a:ext cx="2040539" cy="182384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FCD9A6E-176F-4455-B2E5-1029F4E14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965" y="3763788"/>
            <a:ext cx="2040539" cy="182384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64EB121-4E1D-476C-808D-56A21002D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7295" y="5584470"/>
            <a:ext cx="2040539" cy="182384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817C9CF-8D60-4D79-9638-EB0B54DA2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9016" y="1889116"/>
            <a:ext cx="771383" cy="92263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E8198C4-2D3C-4E10-AE88-56FA658A7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6861" y="465164"/>
            <a:ext cx="3694328" cy="155639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9A0CC15-864B-42C8-8947-FF5BDBBEF5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1545" y="1"/>
            <a:ext cx="2511186" cy="144299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878406C-2FCC-4EB0-8D0D-3E2D590A4E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555" y="3937047"/>
            <a:ext cx="1687288" cy="143191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3AA357A-7EC5-41D8-A443-2B2402B40B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2350" y="4837281"/>
            <a:ext cx="1687290" cy="1431916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1242AED6-9F76-43D5-97D2-CDA5BD0DAF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8178" y="5757082"/>
            <a:ext cx="1687289" cy="1431916"/>
          </a:xfrm>
          <a:prstGeom prst="rect">
            <a:avLst/>
          </a:prstGeom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C3E2AF3-86C9-467A-B023-F3D931E23350}"/>
              </a:ext>
            </a:extLst>
          </p:cNvPr>
          <p:cNvSpPr txBox="1"/>
          <p:nvPr/>
        </p:nvSpPr>
        <p:spPr>
          <a:xfrm>
            <a:off x="10081289" y="841644"/>
            <a:ext cx="2680633" cy="58477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EE3094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ลักษณนาม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D75D769-EECA-4970-9E65-B4E173BF6E42}"/>
              </a:ext>
            </a:extLst>
          </p:cNvPr>
          <p:cNvSpPr txBox="1"/>
          <p:nvPr/>
        </p:nvSpPr>
        <p:spPr>
          <a:xfrm>
            <a:off x="7837714" y="1847102"/>
            <a:ext cx="3226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เป็นคำนามบอกลักษณะ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EA32779F-4C07-4C00-BBDF-14897808B53D}"/>
              </a:ext>
            </a:extLst>
          </p:cNvPr>
          <p:cNvSpPr txBox="1"/>
          <p:nvPr/>
        </p:nvSpPr>
        <p:spPr>
          <a:xfrm>
            <a:off x="2592674" y="559486"/>
            <a:ext cx="1686512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F4931D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ภาษาไทย</a:t>
            </a:r>
          </a:p>
        </p:txBody>
      </p:sp>
      <p:pic>
        <p:nvPicPr>
          <p:cNvPr id="28" name="กราฟิก 27">
            <a:extLst>
              <a:ext uri="{FF2B5EF4-FFF2-40B4-BE49-F238E27FC236}">
                <a16:creationId xmlns:a16="http://schemas.microsoft.com/office/drawing/2014/main" id="{B4B831A9-7CC1-4B2F-95F0-BC51F4C8A1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3630579" y="1929203"/>
            <a:ext cx="2713183" cy="4797073"/>
          </a:xfrm>
          <a:prstGeom prst="rect">
            <a:avLst/>
          </a:prstGeom>
        </p:spPr>
      </p:pic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9C0635B4-A9A8-4DAF-928D-3092F002FF27}"/>
              </a:ext>
            </a:extLst>
          </p:cNvPr>
          <p:cNvSpPr txBox="1"/>
          <p:nvPr/>
        </p:nvSpPr>
        <p:spPr>
          <a:xfrm>
            <a:off x="2272351" y="902299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ครูปอ 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DD790B2B-6E01-4FC3-9D9E-7B23240B38AD}"/>
              </a:ext>
            </a:extLst>
          </p:cNvPr>
          <p:cNvSpPr txBox="1"/>
          <p:nvPr/>
        </p:nvSpPr>
        <p:spPr>
          <a:xfrm>
            <a:off x="6587604" y="2834000"/>
            <a:ext cx="2300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หนังสือ ๑ เล่ม</a:t>
            </a:r>
          </a:p>
        </p:txBody>
      </p:sp>
      <p:pic>
        <p:nvPicPr>
          <p:cNvPr id="4098" name="Picture 2" descr="ผลไม้ภาพประกอบการ์ตูนผลไม้แสนอร่อยส้ม, ส้ม, ภาพประกอบการ์ตูน, การ์ตูนสร้างสรรค์ภาพ  PNG และ เวกเตอร์ สำหรับการดาวน์โหลดฟรี | ส้ม, ผลไม้, ภาพประกอบ">
            <a:extLst>
              <a:ext uri="{FF2B5EF4-FFF2-40B4-BE49-F238E27FC236}">
                <a16:creationId xmlns:a16="http://schemas.microsoft.com/office/drawing/2014/main" id="{D98B08B0-E3D6-4E87-B960-7CB29A22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37"/>
          <a:stretch/>
        </p:blipFill>
        <p:spPr bwMode="auto">
          <a:xfrm>
            <a:off x="6042472" y="3165880"/>
            <a:ext cx="1329315" cy="11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C2CCD4D2-F161-4B73-9228-11AB5900DFE6}"/>
              </a:ext>
            </a:extLst>
          </p:cNvPr>
          <p:cNvSpPr txBox="1"/>
          <p:nvPr/>
        </p:nvSpPr>
        <p:spPr>
          <a:xfrm>
            <a:off x="7285753" y="3678584"/>
            <a:ext cx="15727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ส้ม ๒ ผล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A904147-E42F-49F7-93B4-E4B708D96D5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17239"/>
          <a:stretch/>
        </p:blipFill>
        <p:spPr>
          <a:xfrm>
            <a:off x="8963432" y="1745401"/>
            <a:ext cx="2247900" cy="1860373"/>
          </a:xfrm>
          <a:prstGeom prst="rect">
            <a:avLst/>
          </a:prstGeom>
        </p:spPr>
      </p:pic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E11923BB-CC23-4BA9-9491-0A22E935F251}"/>
              </a:ext>
            </a:extLst>
          </p:cNvPr>
          <p:cNvSpPr txBox="1"/>
          <p:nvPr/>
        </p:nvSpPr>
        <p:spPr>
          <a:xfrm>
            <a:off x="11114032" y="2746622"/>
            <a:ext cx="2300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แมว ๕ ตัว</a:t>
            </a:r>
          </a:p>
        </p:txBody>
      </p:sp>
      <p:pic>
        <p:nvPicPr>
          <p:cNvPr id="4102" name="Picture 6" descr="300000+ จักรยานการ์ตูน รูปภาพ_ภาพพื้นหลัง_th.lovepik.com รูปดาวน์โหลด">
            <a:extLst>
              <a:ext uri="{FF2B5EF4-FFF2-40B4-BE49-F238E27FC236}">
                <a16:creationId xmlns:a16="http://schemas.microsoft.com/office/drawing/2014/main" id="{447D285D-5EE9-4295-BB1E-724C4B4A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99" y="4106174"/>
            <a:ext cx="1758698" cy="17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D364A06A-5BD4-4D31-BC96-D8FEE0DC48F4}"/>
              </a:ext>
            </a:extLst>
          </p:cNvPr>
          <p:cNvSpPr txBox="1"/>
          <p:nvPr/>
        </p:nvSpPr>
        <p:spPr>
          <a:xfrm>
            <a:off x="7335952" y="4845851"/>
            <a:ext cx="2026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จักรยาน ๒ คัน</a:t>
            </a:r>
          </a:p>
        </p:txBody>
      </p:sp>
      <p:pic>
        <p:nvPicPr>
          <p:cNvPr id="4104" name="Picture 8" descr="Pipo de Clown Klukkluk Dikke Deur ความบันเทิง, ตัวตลก, ศิลปะ, เกวียน png |  PNGEgg">
            <a:extLst>
              <a:ext uri="{FF2B5EF4-FFF2-40B4-BE49-F238E27FC236}">
                <a16:creationId xmlns:a16="http://schemas.microsoft.com/office/drawing/2014/main" id="{85262893-12A4-4973-B40A-27E682449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402" y="3192074"/>
            <a:ext cx="2248387" cy="224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C8DDD6B6-712C-4C1E-912A-778A2F59A57E}"/>
              </a:ext>
            </a:extLst>
          </p:cNvPr>
          <p:cNvSpPr txBox="1"/>
          <p:nvPr/>
        </p:nvSpPr>
        <p:spPr>
          <a:xfrm>
            <a:off x="11017297" y="4147617"/>
            <a:ext cx="2300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เกวียน ๑ เล่ม</a:t>
            </a:r>
          </a:p>
        </p:txBody>
      </p:sp>
    </p:spTree>
    <p:extLst>
      <p:ext uri="{BB962C8B-B14F-4D97-AF65-F5344CB8AC3E}">
        <p14:creationId xmlns:p14="http://schemas.microsoft.com/office/powerpoint/2010/main" val="150912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/>
      <p:bldP spid="35" grpId="0"/>
      <p:bldP spid="36" grpId="0"/>
      <p:bldP spid="38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D68FC634-A5D9-4CBE-9610-207560B5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A5DFD46-9704-4083-BA93-85C372D96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9742B15-7505-4D22-859E-E619B7AEF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20A3FF0-EDF0-405A-A8F3-18144B792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B8DDA8E-7477-48C1-A389-A556837AE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27" name="รูปภาพ 26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B116785-94BF-4F11-9DFB-C04F34230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465" y="81074"/>
            <a:ext cx="1447110" cy="114864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1B24A0D-AC1A-4EE9-9CCE-7CCA6B44D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175" y="366761"/>
            <a:ext cx="2819400" cy="115252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963CD34-BECB-48AF-8617-AEDDA0AEE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5009" y="1856340"/>
            <a:ext cx="6462608" cy="391477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C5BB785-BE3D-4B55-B349-2EE40DA8D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3406" y="2017658"/>
            <a:ext cx="1053191" cy="352590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19AB864-DCB4-4D16-891E-390ADA50B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6850" y="655397"/>
            <a:ext cx="4319695" cy="1516489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65A6209-50D5-47DA-9711-BA976B6C61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41" y="3622016"/>
            <a:ext cx="1927193" cy="17225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4D2C160-520B-4458-8BEA-77516162AB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175" y="4914968"/>
            <a:ext cx="1796594" cy="160580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3118AEE-DD01-41F2-AF81-4B5536388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7094" y="628"/>
            <a:ext cx="2511186" cy="1442995"/>
          </a:xfrm>
          <a:prstGeom prst="rect">
            <a:avLst/>
          </a:prstGeom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5AD2AE17-E8F1-4BFD-8EE2-F2B2FCDD270A}"/>
              </a:ext>
            </a:extLst>
          </p:cNvPr>
          <p:cNvSpPr txBox="1"/>
          <p:nvPr/>
        </p:nvSpPr>
        <p:spPr>
          <a:xfrm>
            <a:off x="5870434" y="968576"/>
            <a:ext cx="2680633" cy="584775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สมุหนาม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A3022BF6-5DF6-4880-A42B-BF2EF864897B}"/>
              </a:ext>
            </a:extLst>
          </p:cNvPr>
          <p:cNvSpPr txBox="1"/>
          <p:nvPr/>
        </p:nvSpPr>
        <p:spPr>
          <a:xfrm>
            <a:off x="3354708" y="2094565"/>
            <a:ext cx="5342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accent1">
                    <a:lumMod val="75000"/>
                  </a:schemeClr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เป็นคำนามบอกหมวดหมู่</a:t>
            </a:r>
            <a:endParaRPr lang="th-TH" sz="2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D7686ABD-06E1-4F68-A64D-5D46380807EA}"/>
              </a:ext>
            </a:extLst>
          </p:cNvPr>
          <p:cNvSpPr txBox="1"/>
          <p:nvPr/>
        </p:nvSpPr>
        <p:spPr>
          <a:xfrm>
            <a:off x="6378430" y="2876456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ฝูงนก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3E4B44D-C60D-4CCF-9A6E-29EC574E6D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075" y="3800056"/>
            <a:ext cx="1565835" cy="132884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9F555ED-25A6-4681-94BA-2D4A939F0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6892" y="5050974"/>
            <a:ext cx="1459723" cy="1238792"/>
          </a:xfrm>
          <a:prstGeom prst="rect">
            <a:avLst/>
          </a:prstGeom>
        </p:spPr>
      </p:pic>
      <p:pic>
        <p:nvPicPr>
          <p:cNvPr id="26" name="กราฟิก 25">
            <a:extLst>
              <a:ext uri="{FF2B5EF4-FFF2-40B4-BE49-F238E27FC236}">
                <a16:creationId xmlns:a16="http://schemas.microsoft.com/office/drawing/2014/main" id="{99F3C249-FB13-4664-8C73-FDA66344C2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27152" y="1978186"/>
            <a:ext cx="2713183" cy="4797073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A3A73D2B-4A4E-4B53-8451-BBDF0645D1E5}"/>
              </a:ext>
            </a:extLst>
          </p:cNvPr>
          <p:cNvSpPr txBox="1"/>
          <p:nvPr/>
        </p:nvSpPr>
        <p:spPr>
          <a:xfrm>
            <a:off x="10849430" y="553040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ห้องเรียน 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E5F8CBA-2F24-4F08-BC87-115BD930A127}"/>
              </a:ext>
            </a:extLst>
          </p:cNvPr>
          <p:cNvSpPr txBox="1"/>
          <p:nvPr/>
        </p:nvSpPr>
        <p:spPr>
          <a:xfrm>
            <a:off x="10891227" y="909674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วิชาภาษาไทย </a:t>
            </a:r>
          </a:p>
        </p:txBody>
      </p:sp>
      <p:pic>
        <p:nvPicPr>
          <p:cNvPr id="5122" name="Picture 2" descr="นกนางนวล ไลท์เฮ้าส์ สดชื่น - กราฟิกแบบเวกเตอร์ฟรีบน Pixabay">
            <a:extLst>
              <a:ext uri="{FF2B5EF4-FFF2-40B4-BE49-F238E27FC236}">
                <a16:creationId xmlns:a16="http://schemas.microsoft.com/office/drawing/2014/main" id="{7735AECE-515A-4CB0-874B-A36DE012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93" y="2423053"/>
            <a:ext cx="1888660" cy="14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D5082AC5-90AA-4DCA-97BA-400E4E117E2D}"/>
              </a:ext>
            </a:extLst>
          </p:cNvPr>
          <p:cNvSpPr txBox="1"/>
          <p:nvPr/>
        </p:nvSpPr>
        <p:spPr>
          <a:xfrm>
            <a:off x="3866629" y="3912831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เหล่าลูกเสือ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5124" name="Picture 4" descr="กฎของลูกเสือ และคำปฏิญาณ ที่เหล่าลูกเสือพึงจดจำ">
            <a:extLst>
              <a:ext uri="{FF2B5EF4-FFF2-40B4-BE49-F238E27FC236}">
                <a16:creationId xmlns:a16="http://schemas.microsoft.com/office/drawing/2014/main" id="{B95BF21B-A756-4DC8-ADAB-D68E13B1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54" y="2592677"/>
            <a:ext cx="2477931" cy="1300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ไอเดีย ช้างน้อย 39 รายการ | ช้าง, สัตว์, รูปสัตว์น่ารัก">
            <a:extLst>
              <a:ext uri="{FF2B5EF4-FFF2-40B4-BE49-F238E27FC236}">
                <a16:creationId xmlns:a16="http://schemas.microsoft.com/office/drawing/2014/main" id="{6254AC08-94DB-4331-8A06-D21EF3E5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19" y="3869522"/>
            <a:ext cx="2083808" cy="20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63E1C198-246E-4970-99C1-22881D33152B}"/>
              </a:ext>
            </a:extLst>
          </p:cNvPr>
          <p:cNvSpPr txBox="1"/>
          <p:nvPr/>
        </p:nvSpPr>
        <p:spPr>
          <a:xfrm>
            <a:off x="7208775" y="5038547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โขลงช้าง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225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0" grpId="0"/>
      <p:bldP spid="31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3C169B94-CBC5-494F-A7C7-1FF76C53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"/>
            <a:ext cx="13444538" cy="7561594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E8B8A67B-CFAB-4E80-BDB0-8E744CDF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6215"/>
            <a:ext cx="13444537" cy="608556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F0EB69F-16E1-4DF2-85BD-693EC70E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13" y="-2921"/>
            <a:ext cx="3003082" cy="531738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E89312EF-FC4F-455D-B8B5-AD602DCB3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50758"/>
            <a:ext cx="13444535" cy="261501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8C10634D-E01B-4C74-B4FC-2D5CADF8D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81620"/>
            <a:ext cx="13444536" cy="1481231"/>
          </a:xfrm>
          <a:prstGeom prst="rect">
            <a:avLst/>
          </a:prstGeom>
        </p:spPr>
      </p:pic>
      <p:pic>
        <p:nvPicPr>
          <p:cNvPr id="28" name="รูปภาพ 27" descr="รูปภาพประกอบด้วย ข้อความ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AB02ACA-F5EC-4F33-9490-688020032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3333" y="-21804"/>
            <a:ext cx="1447110" cy="1148644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DCA99999-2A4B-4697-A75A-0EB9A4F77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893" y="164673"/>
            <a:ext cx="2819400" cy="115252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5F7F5C3-1FF7-422C-8922-857004B9F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8511" y="1596256"/>
            <a:ext cx="7655989" cy="377114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45E91F5-EBF0-4E5A-9164-13CE9D7B7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5947" y="2587957"/>
            <a:ext cx="1042696" cy="349076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FF9D2F7-EC06-411B-850B-80673F5B0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3722" y="6603"/>
            <a:ext cx="2511186" cy="144299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59190F7-555D-4D6B-8647-5E8BBB116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796" y="5562847"/>
            <a:ext cx="1844626" cy="164873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FD451F9-F20E-4202-9D5A-052171973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093" y="5565705"/>
            <a:ext cx="1833378" cy="163868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1E5B3DD-47C9-4958-ABC4-31CD2B3A6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9196" y="5452842"/>
            <a:ext cx="1855608" cy="1658552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41E76D6-BD3D-4578-9692-705419CAC0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26325" y="1442878"/>
            <a:ext cx="1123950" cy="165735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26309929-6775-410B-B45E-8FBCCB59AA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7742" y="314538"/>
            <a:ext cx="4419367" cy="1554788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59246AE-9505-42E1-855F-1CCEAB1892FD}"/>
              </a:ext>
            </a:extLst>
          </p:cNvPr>
          <p:cNvSpPr txBox="1"/>
          <p:nvPr/>
        </p:nvSpPr>
        <p:spPr>
          <a:xfrm>
            <a:off x="3160761" y="2033724"/>
            <a:ext cx="6906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Mitr" panose="00000500000000000000" pitchFamily="2" charset="-34"/>
                <a:cs typeface="Mitr" panose="00000500000000000000" pitchFamily="2" charset="-34"/>
              </a:rPr>
              <a:t>เป็นคำที่เกิดจากคำกริยาหรือคำวิเศษณ์ที่มีคำว่า </a:t>
            </a:r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</a:t>
            </a:r>
            <a:r>
              <a:rPr lang="th-TH" dirty="0">
                <a:latin typeface="Mitr" panose="00000500000000000000" pitchFamily="2" charset="-34"/>
                <a:cs typeface="Mitr" panose="00000500000000000000" pitchFamily="2" charset="-34"/>
              </a:rPr>
              <a:t> หรือ </a:t>
            </a:r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ความ</a:t>
            </a:r>
            <a:r>
              <a:rPr lang="th-TH" dirty="0">
                <a:latin typeface="Mitr" panose="00000500000000000000" pitchFamily="2" charset="-34"/>
                <a:cs typeface="Mitr" panose="00000500000000000000" pitchFamily="2" charset="-34"/>
              </a:rPr>
              <a:t> นำหน้า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37E81E55-117A-48EA-8DAE-AEA4BF2F69D1}"/>
              </a:ext>
            </a:extLst>
          </p:cNvPr>
          <p:cNvSpPr txBox="1"/>
          <p:nvPr/>
        </p:nvSpPr>
        <p:spPr>
          <a:xfrm>
            <a:off x="5268151" y="671161"/>
            <a:ext cx="2232398" cy="523220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อาการนาม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4945D425-7E18-4ACB-8CCA-087637D5D2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2761" y="5723597"/>
            <a:ext cx="1504971" cy="1277192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DB07E65A-2FF2-4340-B29D-CEDEF11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4371" y="5685833"/>
            <a:ext cx="1495795" cy="126940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FEBF18DD-8130-4DE5-879E-653811028C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17142" y="5630164"/>
            <a:ext cx="1513932" cy="1284797"/>
          </a:xfrm>
          <a:prstGeom prst="rect">
            <a:avLst/>
          </a:prstGeom>
        </p:spPr>
      </p:pic>
      <p:pic>
        <p:nvPicPr>
          <p:cNvPr id="27" name="กราฟิก 26">
            <a:extLst>
              <a:ext uri="{FF2B5EF4-FFF2-40B4-BE49-F238E27FC236}">
                <a16:creationId xmlns:a16="http://schemas.microsoft.com/office/drawing/2014/main" id="{16D08CA0-B457-4128-A252-A30DF4AE48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946442" y="2984896"/>
            <a:ext cx="2398579" cy="4240834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257A0003-BDBB-40A0-A9BA-F346499EF850}"/>
              </a:ext>
            </a:extLst>
          </p:cNvPr>
          <p:cNvSpPr txBox="1"/>
          <p:nvPr/>
        </p:nvSpPr>
        <p:spPr>
          <a:xfrm>
            <a:off x="11150275" y="613732"/>
            <a:ext cx="1686512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solidFill>
                  <a:srgbClr val="F4931D"/>
                </a:solidFill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ห้องเรียน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6414783F-19CB-4404-B9B5-32778D7A4376}"/>
              </a:ext>
            </a:extLst>
          </p:cNvPr>
          <p:cNvSpPr txBox="1"/>
          <p:nvPr/>
        </p:nvSpPr>
        <p:spPr>
          <a:xfrm>
            <a:off x="10867163" y="982673"/>
            <a:ext cx="2305255" cy="42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194" dirty="0">
                <a:effectLst>
                  <a:glow rad="127000">
                    <a:schemeClr val="bg1"/>
                  </a:glo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ภาษาไทย </a:t>
            </a:r>
          </a:p>
        </p:txBody>
      </p: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18BE1EF-3B4B-4A19-9CE4-939B4C47E1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82740" y="2350977"/>
            <a:ext cx="1688738" cy="1688738"/>
          </a:xfrm>
          <a:prstGeom prst="rect">
            <a:avLst/>
          </a:prstGeom>
        </p:spPr>
      </p:pic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53C75CFD-229A-4D1F-990F-62A1A55727FC}"/>
              </a:ext>
            </a:extLst>
          </p:cNvPr>
          <p:cNvSpPr txBox="1"/>
          <p:nvPr/>
        </p:nvSpPr>
        <p:spPr>
          <a:xfrm>
            <a:off x="8132419" y="3793153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ความรัก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146" name="Picture 2" descr="เคลื่อนไหวการ์ตูนวาดมือเช้า วิ่ง วิ่ง วิ่ง วิ่งเพื่อสุขภาพ,  ภาพตัดปะที่มีสุขภาพดี, ง่าย, ออกกำลังกายแบบแอโรบิคภาพ PNG และ เวกเตอร์  สำหรับการดาวน์โหลดฟรี">
            <a:extLst>
              <a:ext uri="{FF2B5EF4-FFF2-40B4-BE49-F238E27FC236}">
                <a16:creationId xmlns:a16="http://schemas.microsoft.com/office/drawing/2014/main" id="{284CFC77-EECC-4BA7-87BB-35A4843B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75" y="2201123"/>
            <a:ext cx="1974015" cy="19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869A35AD-0657-450C-89BD-25F06D034F77}"/>
              </a:ext>
            </a:extLst>
          </p:cNvPr>
          <p:cNvSpPr txBox="1"/>
          <p:nvPr/>
        </p:nvSpPr>
        <p:spPr>
          <a:xfrm>
            <a:off x="4468996" y="2857327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การวิ่ง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AB97BF35-AAFA-48CA-93F8-F2F4E747CF62}"/>
              </a:ext>
            </a:extLst>
          </p:cNvPr>
          <p:cNvSpPr txBox="1"/>
          <p:nvPr/>
        </p:nvSpPr>
        <p:spPr>
          <a:xfrm>
            <a:off x="6706724" y="4417028"/>
            <a:ext cx="224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solidFill>
                  <a:srgbClr val="FF000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การนอนหลับ</a:t>
            </a:r>
            <a:endParaRPr lang="th-TH" dirty="0">
              <a:solidFill>
                <a:srgbClr val="1BA2AA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148" name="Picture 4" descr="นอนหลับตอนกลางคืน, เตียงภาพตัดปะ, น่ารัก, วาดด้วยมือรุ่น Qภาพ PNG และ PSD  สำหรับดาวน์โหลดฟรี">
            <a:extLst>
              <a:ext uri="{FF2B5EF4-FFF2-40B4-BE49-F238E27FC236}">
                <a16:creationId xmlns:a16="http://schemas.microsoft.com/office/drawing/2014/main" id="{720D5CF9-5670-46C5-9CCB-70BB1978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00" y="3385585"/>
            <a:ext cx="1912438" cy="19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4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1" grpId="0"/>
      <p:bldP spid="37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</TotalTime>
  <Words>265</Words>
  <Application>Microsoft Office PowerPoint</Application>
  <PresentationFormat>กำหนดเอง</PresentationFormat>
  <Paragraphs>83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20" baseType="lpstr">
      <vt:lpstr>Angsana New</vt:lpstr>
      <vt:lpstr>Arial</vt:lpstr>
      <vt:lpstr>Calibri</vt:lpstr>
      <vt:lpstr>Calibri Light</vt:lpstr>
      <vt:lpstr>Cordia New</vt:lpstr>
      <vt:lpstr>Mitr</vt:lpstr>
      <vt:lpstr>Mitr Light</vt:lpstr>
      <vt:lpstr>Mitr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Asus</cp:lastModifiedBy>
  <cp:revision>59</cp:revision>
  <dcterms:created xsi:type="dcterms:W3CDTF">2020-08-20T03:34:44Z</dcterms:created>
  <dcterms:modified xsi:type="dcterms:W3CDTF">2021-07-29T16:12:44Z</dcterms:modified>
</cp:coreProperties>
</file>